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6" r:id="rId2"/>
    <p:sldId id="257" r:id="rId3"/>
    <p:sldId id="260" r:id="rId4"/>
    <p:sldId id="259" r:id="rId5"/>
    <p:sldId id="261" r:id="rId6"/>
    <p:sldId id="262" r:id="rId7"/>
    <p:sldId id="267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92D546-3C88-4935-B520-E6E39D433434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F3642B-7A5D-438C-95C3-2176A557FB1F}">
      <dgm:prSet phldrT="[Текст]"/>
      <dgm:spPr/>
      <dgm:t>
        <a:bodyPr/>
        <a:lstStyle/>
        <a:p>
          <a:r>
            <a:rPr lang="ru-RU" dirty="0" smtClean="0"/>
            <a:t>- виртуальным характером дистанционных банковских операций; </a:t>
          </a:r>
          <a:endParaRPr lang="ru-RU" dirty="0"/>
        </a:p>
      </dgm:t>
    </dgm:pt>
    <dgm:pt modelId="{71073FDF-A488-4257-A489-534DA103BA49}" type="parTrans" cxnId="{360F6798-25F9-453D-96BF-DD0E635D2A08}">
      <dgm:prSet/>
      <dgm:spPr/>
      <dgm:t>
        <a:bodyPr/>
        <a:lstStyle/>
        <a:p>
          <a:endParaRPr lang="ru-RU"/>
        </a:p>
      </dgm:t>
    </dgm:pt>
    <dgm:pt modelId="{C2216007-7302-4897-BE18-9A69C08B4380}" type="sibTrans" cxnId="{360F6798-25F9-453D-96BF-DD0E635D2A08}">
      <dgm:prSet/>
      <dgm:spPr/>
      <dgm:t>
        <a:bodyPr/>
        <a:lstStyle/>
        <a:p>
          <a:endParaRPr lang="ru-RU"/>
        </a:p>
      </dgm:t>
    </dgm:pt>
    <dgm:pt modelId="{6CC2E964-D392-4EF6-B8A3-CEAD47E2B679}">
      <dgm:prSet phldrT="[Текст]"/>
      <dgm:spPr/>
      <dgm:t>
        <a:bodyPr/>
        <a:lstStyle/>
        <a:p>
          <a:r>
            <a:rPr lang="ru-RU" dirty="0" smtClean="0"/>
            <a:t>- общедоступностью «открытых» телекоммуникационных систем;</a:t>
          </a:r>
          <a:endParaRPr lang="ru-RU" dirty="0"/>
        </a:p>
      </dgm:t>
    </dgm:pt>
    <dgm:pt modelId="{6B9D4FAD-E08F-43F3-8CA8-4659089CCD11}" type="parTrans" cxnId="{BBD46664-89CC-4A07-B6DA-104981BADA57}">
      <dgm:prSet/>
      <dgm:spPr/>
      <dgm:t>
        <a:bodyPr/>
        <a:lstStyle/>
        <a:p>
          <a:endParaRPr lang="ru-RU"/>
        </a:p>
      </dgm:t>
    </dgm:pt>
    <dgm:pt modelId="{89DA2922-4648-42B1-AAD3-A126EA031624}" type="sibTrans" cxnId="{BBD46664-89CC-4A07-B6DA-104981BADA57}">
      <dgm:prSet/>
      <dgm:spPr/>
      <dgm:t>
        <a:bodyPr/>
        <a:lstStyle/>
        <a:p>
          <a:endParaRPr lang="ru-RU"/>
        </a:p>
      </dgm:t>
    </dgm:pt>
    <dgm:pt modelId="{6C1C65F3-BC4E-4D16-B605-6F7F75950A3A}">
      <dgm:prSet/>
      <dgm:spPr/>
      <dgm:t>
        <a:bodyPr/>
        <a:lstStyle/>
        <a:p>
          <a:r>
            <a:rPr lang="ru-RU" smtClean="0"/>
            <a:t>-  чрезвычайно высокой скоростью выполнения транзакций; </a:t>
          </a:r>
          <a:endParaRPr lang="ru-RU"/>
        </a:p>
      </dgm:t>
    </dgm:pt>
    <dgm:pt modelId="{E15C2942-F205-44A6-8821-B70AEF41AFD4}" type="parTrans" cxnId="{FAA2472E-A574-44B1-AFA2-644AF2234787}">
      <dgm:prSet/>
      <dgm:spPr/>
      <dgm:t>
        <a:bodyPr/>
        <a:lstStyle/>
        <a:p>
          <a:endParaRPr lang="ru-RU"/>
        </a:p>
      </dgm:t>
    </dgm:pt>
    <dgm:pt modelId="{A491CECB-2A2B-4754-97FD-94EEF83B2AFA}" type="sibTrans" cxnId="{FAA2472E-A574-44B1-AFA2-644AF2234787}">
      <dgm:prSet/>
      <dgm:spPr/>
      <dgm:t>
        <a:bodyPr/>
        <a:lstStyle/>
        <a:p>
          <a:endParaRPr lang="ru-RU"/>
        </a:p>
      </dgm:t>
    </dgm:pt>
    <dgm:pt modelId="{E61069C4-282E-49C5-A79B-474F80D03448}">
      <dgm:prSet/>
      <dgm:spPr/>
      <dgm:t>
        <a:bodyPr/>
        <a:lstStyle/>
        <a:p>
          <a:r>
            <a:rPr lang="ru-RU" smtClean="0"/>
            <a:t>-  глобальными масштабами межсетевого операционного взаимодействия;</a:t>
          </a:r>
          <a:endParaRPr lang="ru-RU"/>
        </a:p>
      </dgm:t>
    </dgm:pt>
    <dgm:pt modelId="{85CF27CF-1930-49FC-AC03-E4605E81D012}" type="parTrans" cxnId="{3094954D-C64C-41B1-98FF-C69BDDB3BB73}">
      <dgm:prSet/>
      <dgm:spPr/>
      <dgm:t>
        <a:bodyPr/>
        <a:lstStyle/>
        <a:p>
          <a:endParaRPr lang="ru-RU"/>
        </a:p>
      </dgm:t>
    </dgm:pt>
    <dgm:pt modelId="{7506A835-E806-4FBE-8D26-A9ADC7139F38}" type="sibTrans" cxnId="{3094954D-C64C-41B1-98FF-C69BDDB3BB73}">
      <dgm:prSet/>
      <dgm:spPr/>
      <dgm:t>
        <a:bodyPr/>
        <a:lstStyle/>
        <a:p>
          <a:endParaRPr lang="ru-RU"/>
        </a:p>
      </dgm:t>
    </dgm:pt>
    <dgm:pt modelId="{BBFC28A0-7BCE-4311-A518-9041ED48648B}">
      <dgm:prSet/>
      <dgm:spPr/>
      <dgm:t>
        <a:bodyPr/>
        <a:lstStyle/>
        <a:p>
          <a:r>
            <a:rPr lang="ru-RU" smtClean="0"/>
            <a:t>- активным участием фирм — провайдеров услуг в проведении операций.</a:t>
          </a:r>
          <a:endParaRPr lang="ru-RU"/>
        </a:p>
      </dgm:t>
    </dgm:pt>
    <dgm:pt modelId="{E7DEEA06-D006-45D1-8A7C-5CF2FF7404DB}" type="parTrans" cxnId="{27A8FCF4-EBC0-4278-B8DC-BECE90C9525B}">
      <dgm:prSet/>
      <dgm:spPr/>
      <dgm:t>
        <a:bodyPr/>
        <a:lstStyle/>
        <a:p>
          <a:endParaRPr lang="ru-RU"/>
        </a:p>
      </dgm:t>
    </dgm:pt>
    <dgm:pt modelId="{EC83C23A-EBA0-47CD-A84B-BAB7D8D4669A}" type="sibTrans" cxnId="{27A8FCF4-EBC0-4278-B8DC-BECE90C9525B}">
      <dgm:prSet/>
      <dgm:spPr/>
      <dgm:t>
        <a:bodyPr/>
        <a:lstStyle/>
        <a:p>
          <a:endParaRPr lang="ru-RU"/>
        </a:p>
      </dgm:t>
    </dgm:pt>
    <dgm:pt modelId="{623A4298-0E10-4098-9494-8299E181201B}" type="pres">
      <dgm:prSet presAssocID="{B392D546-3C88-4935-B520-E6E39D43343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EF140C7-E8DB-4766-A747-39DC0BFCE656}" type="pres">
      <dgm:prSet presAssocID="{B392D546-3C88-4935-B520-E6E39D433434}" presName="Name1" presStyleCnt="0"/>
      <dgm:spPr/>
    </dgm:pt>
    <dgm:pt modelId="{8D125088-577F-482C-9ABA-18535DBD2DCD}" type="pres">
      <dgm:prSet presAssocID="{B392D546-3C88-4935-B520-E6E39D433434}" presName="cycle" presStyleCnt="0"/>
      <dgm:spPr/>
    </dgm:pt>
    <dgm:pt modelId="{6656EDF3-9F16-49C6-A394-0E49B0D36B9F}" type="pres">
      <dgm:prSet presAssocID="{B392D546-3C88-4935-B520-E6E39D433434}" presName="srcNode" presStyleLbl="node1" presStyleIdx="0" presStyleCnt="5"/>
      <dgm:spPr/>
    </dgm:pt>
    <dgm:pt modelId="{BB33B277-2633-4F5C-9DEA-BA1E962197DC}" type="pres">
      <dgm:prSet presAssocID="{B392D546-3C88-4935-B520-E6E39D433434}" presName="conn" presStyleLbl="parChTrans1D2" presStyleIdx="0" presStyleCnt="1"/>
      <dgm:spPr/>
      <dgm:t>
        <a:bodyPr/>
        <a:lstStyle/>
        <a:p>
          <a:endParaRPr lang="ru-RU"/>
        </a:p>
      </dgm:t>
    </dgm:pt>
    <dgm:pt modelId="{8E1A0F8E-C242-4C7B-8DF0-42C06215B042}" type="pres">
      <dgm:prSet presAssocID="{B392D546-3C88-4935-B520-E6E39D433434}" presName="extraNode" presStyleLbl="node1" presStyleIdx="0" presStyleCnt="5"/>
      <dgm:spPr/>
    </dgm:pt>
    <dgm:pt modelId="{BF5486C0-A903-4659-A47D-09E8D91A237D}" type="pres">
      <dgm:prSet presAssocID="{B392D546-3C88-4935-B520-E6E39D433434}" presName="dstNode" presStyleLbl="node1" presStyleIdx="0" presStyleCnt="5"/>
      <dgm:spPr/>
    </dgm:pt>
    <dgm:pt modelId="{B1A62A6C-3816-452A-B2B4-7DEBBC8512ED}" type="pres">
      <dgm:prSet presAssocID="{F7F3642B-7A5D-438C-95C3-2176A557FB1F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980934-3421-4BAF-A82A-16BA310E74F1}" type="pres">
      <dgm:prSet presAssocID="{F7F3642B-7A5D-438C-95C3-2176A557FB1F}" presName="accent_1" presStyleCnt="0"/>
      <dgm:spPr/>
    </dgm:pt>
    <dgm:pt modelId="{7C5974BF-F601-4329-A637-287D34976C7D}" type="pres">
      <dgm:prSet presAssocID="{F7F3642B-7A5D-438C-95C3-2176A557FB1F}" presName="accentRepeatNode" presStyleLbl="solidFgAcc1" presStyleIdx="0" presStyleCnt="5"/>
      <dgm:spPr/>
    </dgm:pt>
    <dgm:pt modelId="{7F100B35-652F-4CC6-9E0A-01035D1AC8A7}" type="pres">
      <dgm:prSet presAssocID="{6CC2E964-D392-4EF6-B8A3-CEAD47E2B679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CE9F1-CC46-48D1-9E69-FF6AD046AB19}" type="pres">
      <dgm:prSet presAssocID="{6CC2E964-D392-4EF6-B8A3-CEAD47E2B679}" presName="accent_2" presStyleCnt="0"/>
      <dgm:spPr/>
    </dgm:pt>
    <dgm:pt modelId="{9BA31DFE-E0DA-462B-9C35-491D7DA71F35}" type="pres">
      <dgm:prSet presAssocID="{6CC2E964-D392-4EF6-B8A3-CEAD47E2B679}" presName="accentRepeatNode" presStyleLbl="solidFgAcc1" presStyleIdx="1" presStyleCnt="5"/>
      <dgm:spPr/>
    </dgm:pt>
    <dgm:pt modelId="{4A509783-3558-4FC5-93CF-CE85411DDFD7}" type="pres">
      <dgm:prSet presAssocID="{E61069C4-282E-49C5-A79B-474F80D03448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A3927-305B-4174-A3DF-5747138DD4B7}" type="pres">
      <dgm:prSet presAssocID="{E61069C4-282E-49C5-A79B-474F80D03448}" presName="accent_3" presStyleCnt="0"/>
      <dgm:spPr/>
    </dgm:pt>
    <dgm:pt modelId="{9089D97F-F5C8-4711-A0B6-569262E06CB5}" type="pres">
      <dgm:prSet presAssocID="{E61069C4-282E-49C5-A79B-474F80D03448}" presName="accentRepeatNode" presStyleLbl="solidFgAcc1" presStyleIdx="2" presStyleCnt="5"/>
      <dgm:spPr/>
    </dgm:pt>
    <dgm:pt modelId="{DF903DDA-A31D-42A2-8D04-9C30E81DA636}" type="pres">
      <dgm:prSet presAssocID="{6C1C65F3-BC4E-4D16-B605-6F7F75950A3A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07185-EDF1-4532-815A-0299A7F4A1C3}" type="pres">
      <dgm:prSet presAssocID="{6C1C65F3-BC4E-4D16-B605-6F7F75950A3A}" presName="accent_4" presStyleCnt="0"/>
      <dgm:spPr/>
    </dgm:pt>
    <dgm:pt modelId="{3016F3DB-5B02-495F-9772-410159D2CCB2}" type="pres">
      <dgm:prSet presAssocID="{6C1C65F3-BC4E-4D16-B605-6F7F75950A3A}" presName="accentRepeatNode" presStyleLbl="solidFgAcc1" presStyleIdx="3" presStyleCnt="5"/>
      <dgm:spPr/>
    </dgm:pt>
    <dgm:pt modelId="{A571E8D2-0734-4DE7-9F29-D62C3E8302C2}" type="pres">
      <dgm:prSet presAssocID="{BBFC28A0-7BCE-4311-A518-9041ED48648B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DC282-33F1-4575-873A-807A7ACE8228}" type="pres">
      <dgm:prSet presAssocID="{BBFC28A0-7BCE-4311-A518-9041ED48648B}" presName="accent_5" presStyleCnt="0"/>
      <dgm:spPr/>
    </dgm:pt>
    <dgm:pt modelId="{0138F2E4-45B8-4E98-B85A-D594CDC71DBC}" type="pres">
      <dgm:prSet presAssocID="{BBFC28A0-7BCE-4311-A518-9041ED48648B}" presName="accentRepeatNode" presStyleLbl="solidFgAcc1" presStyleIdx="4" presStyleCnt="5"/>
      <dgm:spPr/>
    </dgm:pt>
  </dgm:ptLst>
  <dgm:cxnLst>
    <dgm:cxn modelId="{FAA2472E-A574-44B1-AFA2-644AF2234787}" srcId="{B392D546-3C88-4935-B520-E6E39D433434}" destId="{6C1C65F3-BC4E-4D16-B605-6F7F75950A3A}" srcOrd="3" destOrd="0" parTransId="{E15C2942-F205-44A6-8821-B70AEF41AFD4}" sibTransId="{A491CECB-2A2B-4754-97FD-94EEF83B2AFA}"/>
    <dgm:cxn modelId="{6730706B-3CBC-448B-A55B-2D18CD91DC20}" type="presOf" srcId="{6C1C65F3-BC4E-4D16-B605-6F7F75950A3A}" destId="{DF903DDA-A31D-42A2-8D04-9C30E81DA636}" srcOrd="0" destOrd="0" presId="urn:microsoft.com/office/officeart/2008/layout/VerticalCurvedList"/>
    <dgm:cxn modelId="{D110BA37-1194-445E-9C51-9CF68BAC3EFC}" type="presOf" srcId="{F7F3642B-7A5D-438C-95C3-2176A557FB1F}" destId="{B1A62A6C-3816-452A-B2B4-7DEBBC8512ED}" srcOrd="0" destOrd="0" presId="urn:microsoft.com/office/officeart/2008/layout/VerticalCurvedList"/>
    <dgm:cxn modelId="{BBD46664-89CC-4A07-B6DA-104981BADA57}" srcId="{B392D546-3C88-4935-B520-E6E39D433434}" destId="{6CC2E964-D392-4EF6-B8A3-CEAD47E2B679}" srcOrd="1" destOrd="0" parTransId="{6B9D4FAD-E08F-43F3-8CA8-4659089CCD11}" sibTransId="{89DA2922-4648-42B1-AAD3-A126EA031624}"/>
    <dgm:cxn modelId="{27A8FCF4-EBC0-4278-B8DC-BECE90C9525B}" srcId="{B392D546-3C88-4935-B520-E6E39D433434}" destId="{BBFC28A0-7BCE-4311-A518-9041ED48648B}" srcOrd="4" destOrd="0" parTransId="{E7DEEA06-D006-45D1-8A7C-5CF2FF7404DB}" sibTransId="{EC83C23A-EBA0-47CD-A84B-BAB7D8D4669A}"/>
    <dgm:cxn modelId="{E06D0C5D-9400-4A08-B970-218DAFBEECE0}" type="presOf" srcId="{E61069C4-282E-49C5-A79B-474F80D03448}" destId="{4A509783-3558-4FC5-93CF-CE85411DDFD7}" srcOrd="0" destOrd="0" presId="urn:microsoft.com/office/officeart/2008/layout/VerticalCurvedList"/>
    <dgm:cxn modelId="{360F6798-25F9-453D-96BF-DD0E635D2A08}" srcId="{B392D546-3C88-4935-B520-E6E39D433434}" destId="{F7F3642B-7A5D-438C-95C3-2176A557FB1F}" srcOrd="0" destOrd="0" parTransId="{71073FDF-A488-4257-A489-534DA103BA49}" sibTransId="{C2216007-7302-4897-BE18-9A69C08B4380}"/>
    <dgm:cxn modelId="{0CAA7731-836D-4504-93CE-C226A0153B22}" type="presOf" srcId="{BBFC28A0-7BCE-4311-A518-9041ED48648B}" destId="{A571E8D2-0734-4DE7-9F29-D62C3E8302C2}" srcOrd="0" destOrd="0" presId="urn:microsoft.com/office/officeart/2008/layout/VerticalCurvedList"/>
    <dgm:cxn modelId="{11807BC3-C564-4A4D-850B-9C6B4FE5129B}" type="presOf" srcId="{C2216007-7302-4897-BE18-9A69C08B4380}" destId="{BB33B277-2633-4F5C-9DEA-BA1E962197DC}" srcOrd="0" destOrd="0" presId="urn:microsoft.com/office/officeart/2008/layout/VerticalCurvedList"/>
    <dgm:cxn modelId="{26F1A197-711E-4996-8F46-F0939245453A}" type="presOf" srcId="{6CC2E964-D392-4EF6-B8A3-CEAD47E2B679}" destId="{7F100B35-652F-4CC6-9E0A-01035D1AC8A7}" srcOrd="0" destOrd="0" presId="urn:microsoft.com/office/officeart/2008/layout/VerticalCurvedList"/>
    <dgm:cxn modelId="{3094954D-C64C-41B1-98FF-C69BDDB3BB73}" srcId="{B392D546-3C88-4935-B520-E6E39D433434}" destId="{E61069C4-282E-49C5-A79B-474F80D03448}" srcOrd="2" destOrd="0" parTransId="{85CF27CF-1930-49FC-AC03-E4605E81D012}" sibTransId="{7506A835-E806-4FBE-8D26-A9ADC7139F38}"/>
    <dgm:cxn modelId="{641E1B08-662C-4EAE-8A41-75F6116D59A4}" type="presOf" srcId="{B392D546-3C88-4935-B520-E6E39D433434}" destId="{623A4298-0E10-4098-9494-8299E181201B}" srcOrd="0" destOrd="0" presId="urn:microsoft.com/office/officeart/2008/layout/VerticalCurvedList"/>
    <dgm:cxn modelId="{FED44C2D-9BC7-471B-BAF0-FBC87BA0B15E}" type="presParOf" srcId="{623A4298-0E10-4098-9494-8299E181201B}" destId="{2EF140C7-E8DB-4766-A747-39DC0BFCE656}" srcOrd="0" destOrd="0" presId="urn:microsoft.com/office/officeart/2008/layout/VerticalCurvedList"/>
    <dgm:cxn modelId="{91E384DA-85EC-487D-A93A-E22BDF9D8311}" type="presParOf" srcId="{2EF140C7-E8DB-4766-A747-39DC0BFCE656}" destId="{8D125088-577F-482C-9ABA-18535DBD2DCD}" srcOrd="0" destOrd="0" presId="urn:microsoft.com/office/officeart/2008/layout/VerticalCurvedList"/>
    <dgm:cxn modelId="{941A2134-6001-4356-829A-958665AF4FCB}" type="presParOf" srcId="{8D125088-577F-482C-9ABA-18535DBD2DCD}" destId="{6656EDF3-9F16-49C6-A394-0E49B0D36B9F}" srcOrd="0" destOrd="0" presId="urn:microsoft.com/office/officeart/2008/layout/VerticalCurvedList"/>
    <dgm:cxn modelId="{D96C3D81-7DAB-4EE1-A125-B0779E58064D}" type="presParOf" srcId="{8D125088-577F-482C-9ABA-18535DBD2DCD}" destId="{BB33B277-2633-4F5C-9DEA-BA1E962197DC}" srcOrd="1" destOrd="0" presId="urn:microsoft.com/office/officeart/2008/layout/VerticalCurvedList"/>
    <dgm:cxn modelId="{08814EC9-599A-4577-9928-E1B07512F061}" type="presParOf" srcId="{8D125088-577F-482C-9ABA-18535DBD2DCD}" destId="{8E1A0F8E-C242-4C7B-8DF0-42C06215B042}" srcOrd="2" destOrd="0" presId="urn:microsoft.com/office/officeart/2008/layout/VerticalCurvedList"/>
    <dgm:cxn modelId="{81D2D453-FBD3-4C6B-B3AE-44699C2C65BF}" type="presParOf" srcId="{8D125088-577F-482C-9ABA-18535DBD2DCD}" destId="{BF5486C0-A903-4659-A47D-09E8D91A237D}" srcOrd="3" destOrd="0" presId="urn:microsoft.com/office/officeart/2008/layout/VerticalCurvedList"/>
    <dgm:cxn modelId="{59BF6811-751E-4760-BC51-CFDA6B724EBB}" type="presParOf" srcId="{2EF140C7-E8DB-4766-A747-39DC0BFCE656}" destId="{B1A62A6C-3816-452A-B2B4-7DEBBC8512ED}" srcOrd="1" destOrd="0" presId="urn:microsoft.com/office/officeart/2008/layout/VerticalCurvedList"/>
    <dgm:cxn modelId="{C0DEBDB8-B303-436B-BFEE-5EC6D6F584D8}" type="presParOf" srcId="{2EF140C7-E8DB-4766-A747-39DC0BFCE656}" destId="{9D980934-3421-4BAF-A82A-16BA310E74F1}" srcOrd="2" destOrd="0" presId="urn:microsoft.com/office/officeart/2008/layout/VerticalCurvedList"/>
    <dgm:cxn modelId="{4B9BFDDD-8FA5-4ED4-89DD-31A16A8B71F7}" type="presParOf" srcId="{9D980934-3421-4BAF-A82A-16BA310E74F1}" destId="{7C5974BF-F601-4329-A637-287D34976C7D}" srcOrd="0" destOrd="0" presId="urn:microsoft.com/office/officeart/2008/layout/VerticalCurvedList"/>
    <dgm:cxn modelId="{2A330DEA-7068-4806-9970-681C0A92D502}" type="presParOf" srcId="{2EF140C7-E8DB-4766-A747-39DC0BFCE656}" destId="{7F100B35-652F-4CC6-9E0A-01035D1AC8A7}" srcOrd="3" destOrd="0" presId="urn:microsoft.com/office/officeart/2008/layout/VerticalCurvedList"/>
    <dgm:cxn modelId="{C0EEC25C-F2E3-4AA3-880B-DB903E5C8960}" type="presParOf" srcId="{2EF140C7-E8DB-4766-A747-39DC0BFCE656}" destId="{D36CE9F1-CC46-48D1-9E69-FF6AD046AB19}" srcOrd="4" destOrd="0" presId="urn:microsoft.com/office/officeart/2008/layout/VerticalCurvedList"/>
    <dgm:cxn modelId="{F157D897-FC1E-40CC-A544-B049CBBC2981}" type="presParOf" srcId="{D36CE9F1-CC46-48D1-9E69-FF6AD046AB19}" destId="{9BA31DFE-E0DA-462B-9C35-491D7DA71F35}" srcOrd="0" destOrd="0" presId="urn:microsoft.com/office/officeart/2008/layout/VerticalCurvedList"/>
    <dgm:cxn modelId="{79E00AF5-A80D-41EB-A1CC-67EF487535C4}" type="presParOf" srcId="{2EF140C7-E8DB-4766-A747-39DC0BFCE656}" destId="{4A509783-3558-4FC5-93CF-CE85411DDFD7}" srcOrd="5" destOrd="0" presId="urn:microsoft.com/office/officeart/2008/layout/VerticalCurvedList"/>
    <dgm:cxn modelId="{1E4C4998-2B06-4343-99E5-646A11FD975E}" type="presParOf" srcId="{2EF140C7-E8DB-4766-A747-39DC0BFCE656}" destId="{83EA3927-305B-4174-A3DF-5747138DD4B7}" srcOrd="6" destOrd="0" presId="urn:microsoft.com/office/officeart/2008/layout/VerticalCurvedList"/>
    <dgm:cxn modelId="{FED2D0FB-AF15-4193-B445-917E6F5C3CE3}" type="presParOf" srcId="{83EA3927-305B-4174-A3DF-5747138DD4B7}" destId="{9089D97F-F5C8-4711-A0B6-569262E06CB5}" srcOrd="0" destOrd="0" presId="urn:microsoft.com/office/officeart/2008/layout/VerticalCurvedList"/>
    <dgm:cxn modelId="{45050A36-87DC-4360-9D47-04AA8D87D5E1}" type="presParOf" srcId="{2EF140C7-E8DB-4766-A747-39DC0BFCE656}" destId="{DF903DDA-A31D-42A2-8D04-9C30E81DA636}" srcOrd="7" destOrd="0" presId="urn:microsoft.com/office/officeart/2008/layout/VerticalCurvedList"/>
    <dgm:cxn modelId="{A32ABC7B-2267-4159-98A8-9C92AA779BE0}" type="presParOf" srcId="{2EF140C7-E8DB-4766-A747-39DC0BFCE656}" destId="{79F07185-EDF1-4532-815A-0299A7F4A1C3}" srcOrd="8" destOrd="0" presId="urn:microsoft.com/office/officeart/2008/layout/VerticalCurvedList"/>
    <dgm:cxn modelId="{4BE0197C-06F2-4A4A-B289-729ACCAF3533}" type="presParOf" srcId="{79F07185-EDF1-4532-815A-0299A7F4A1C3}" destId="{3016F3DB-5B02-495F-9772-410159D2CCB2}" srcOrd="0" destOrd="0" presId="urn:microsoft.com/office/officeart/2008/layout/VerticalCurvedList"/>
    <dgm:cxn modelId="{BC355EF1-B090-46F3-9EC5-AD4D4C71153D}" type="presParOf" srcId="{2EF140C7-E8DB-4766-A747-39DC0BFCE656}" destId="{A571E8D2-0734-4DE7-9F29-D62C3E8302C2}" srcOrd="9" destOrd="0" presId="urn:microsoft.com/office/officeart/2008/layout/VerticalCurvedList"/>
    <dgm:cxn modelId="{91B9B3E0-18CF-45C8-8CA4-D4F9CB7DEE52}" type="presParOf" srcId="{2EF140C7-E8DB-4766-A747-39DC0BFCE656}" destId="{44ADC282-33F1-4575-873A-807A7ACE8228}" srcOrd="10" destOrd="0" presId="urn:microsoft.com/office/officeart/2008/layout/VerticalCurvedList"/>
    <dgm:cxn modelId="{189F8A47-4D64-4B47-A80B-F40DE83C6AFD}" type="presParOf" srcId="{44ADC282-33F1-4575-873A-807A7ACE8228}" destId="{0138F2E4-45B8-4E98-B85A-D594CDC71DB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078298-534F-4A31-B7D7-923A9879317B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FFE120-5F7F-45C8-8DA1-9BBEEDEB2A2A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8705C165-368D-4E81-86D7-D03838BD1FF0}" type="parTrans" cxnId="{8A600250-10D9-4B9E-A75C-D96E6CD1B9C3}">
      <dgm:prSet/>
      <dgm:spPr/>
      <dgm:t>
        <a:bodyPr/>
        <a:lstStyle/>
        <a:p>
          <a:endParaRPr lang="ru-RU"/>
        </a:p>
      </dgm:t>
    </dgm:pt>
    <dgm:pt modelId="{9E7BB338-B8A6-4BC3-91A7-95C06F4C38CD}" type="sibTrans" cxnId="{8A600250-10D9-4B9E-A75C-D96E6CD1B9C3}">
      <dgm:prSet/>
      <dgm:spPr/>
      <dgm:t>
        <a:bodyPr/>
        <a:lstStyle/>
        <a:p>
          <a:endParaRPr lang="ru-RU"/>
        </a:p>
      </dgm:t>
    </dgm:pt>
    <dgm:pt modelId="{2583EE7E-3CED-4458-A03B-2E78D7BAE4F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кража денежных средств — 30%;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D5C8479-C36F-485E-963F-DB18164CD55E}" type="parTrans" cxnId="{97B4BE8D-93BC-4135-BDAE-02058AD3AF26}">
      <dgm:prSet/>
      <dgm:spPr/>
      <dgm:t>
        <a:bodyPr/>
        <a:lstStyle/>
        <a:p>
          <a:endParaRPr lang="ru-RU"/>
        </a:p>
      </dgm:t>
    </dgm:pt>
    <dgm:pt modelId="{7D97CEC2-176B-405E-A8A0-948EBCAE9073}" type="sibTrans" cxnId="{97B4BE8D-93BC-4135-BDAE-02058AD3AF26}">
      <dgm:prSet/>
      <dgm:spPr/>
      <dgm:t>
        <a:bodyPr/>
        <a:lstStyle/>
        <a:p>
          <a:endParaRPr lang="ru-RU"/>
        </a:p>
      </dgm:t>
    </dgm:pt>
    <dgm:pt modelId="{5B6EAE5C-ED3E-4FB8-BD01-65F29419FE6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A1FC0D7-EED8-4AAA-A620-136B836D6707}" type="parTrans" cxnId="{A5F09D6F-37E2-43C7-B72D-01E77657DCB9}">
      <dgm:prSet/>
      <dgm:spPr/>
      <dgm:t>
        <a:bodyPr/>
        <a:lstStyle/>
        <a:p>
          <a:endParaRPr lang="ru-RU"/>
        </a:p>
      </dgm:t>
    </dgm:pt>
    <dgm:pt modelId="{2D6654A0-634A-4913-AE46-A96093B1FB06}" type="sibTrans" cxnId="{A5F09D6F-37E2-43C7-B72D-01E77657DCB9}">
      <dgm:prSet/>
      <dgm:spPr/>
      <dgm:t>
        <a:bodyPr/>
        <a:lstStyle/>
        <a:p>
          <a:endParaRPr lang="ru-RU"/>
        </a:p>
      </dgm:t>
    </dgm:pt>
    <dgm:pt modelId="{8355838A-E987-4106-ADDE-B3F0C066AB1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несанкционированный доступ к банковской тайне — 15%;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DADA35C-0AA8-4517-B0C0-220FA81D023E}" type="parTrans" cxnId="{F2AFD96B-CF02-46D4-8277-E2B2A6EFBFC1}">
      <dgm:prSet/>
      <dgm:spPr/>
      <dgm:t>
        <a:bodyPr/>
        <a:lstStyle/>
        <a:p>
          <a:endParaRPr lang="ru-RU"/>
        </a:p>
      </dgm:t>
    </dgm:pt>
    <dgm:pt modelId="{3030A4F4-43CF-43E8-8648-E67CC17C892D}" type="sibTrans" cxnId="{F2AFD96B-CF02-46D4-8277-E2B2A6EFBFC1}">
      <dgm:prSet/>
      <dgm:spPr/>
      <dgm:t>
        <a:bodyPr/>
        <a:lstStyle/>
        <a:p>
          <a:endParaRPr lang="ru-RU"/>
        </a:p>
      </dgm:t>
    </dgm:pt>
    <dgm:pt modelId="{89A15B33-975F-420B-8DEA-9B9AEA1E961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6C0E312-3A5B-40D0-A9FC-E10FFCE3B32D}" type="parTrans" cxnId="{5018CB04-5857-45F8-AF35-0EC2C4394DE1}">
      <dgm:prSet/>
      <dgm:spPr/>
      <dgm:t>
        <a:bodyPr/>
        <a:lstStyle/>
        <a:p>
          <a:endParaRPr lang="ru-RU"/>
        </a:p>
      </dgm:t>
    </dgm:pt>
    <dgm:pt modelId="{A223DBA7-5921-47D6-90CB-BFAE300C1E87}" type="sibTrans" cxnId="{5018CB04-5857-45F8-AF35-0EC2C4394DE1}">
      <dgm:prSet/>
      <dgm:spPr/>
      <dgm:t>
        <a:bodyPr/>
        <a:lstStyle/>
        <a:p>
          <a:endParaRPr lang="ru-RU"/>
        </a:p>
      </dgm:t>
    </dgm:pt>
    <dgm:pt modelId="{B7949A53-6DD3-41AC-8896-0A35FF55C199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доступ к файловой системе или СУБД банка — 30%;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0439EB5-CFB3-48E2-8CE9-F0A8D5CE7AE8}" type="parTrans" cxnId="{519478D9-551A-4F6D-9C7A-B783EE462F1E}">
      <dgm:prSet/>
      <dgm:spPr/>
      <dgm:t>
        <a:bodyPr/>
        <a:lstStyle/>
        <a:p>
          <a:endParaRPr lang="ru-RU"/>
        </a:p>
      </dgm:t>
    </dgm:pt>
    <dgm:pt modelId="{00C3F7F1-725F-41A8-8092-F9C9AAB5A192}" type="sibTrans" cxnId="{519478D9-551A-4F6D-9C7A-B783EE462F1E}">
      <dgm:prSet/>
      <dgm:spPr/>
      <dgm:t>
        <a:bodyPr/>
        <a:lstStyle/>
        <a:p>
          <a:endParaRPr lang="ru-RU"/>
        </a:p>
      </dgm:t>
    </dgm:pt>
    <dgm:pt modelId="{98AA5802-4559-46C6-A078-FF7721CFBC4B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3D08696-7318-49CA-940F-CC081A6FAD5E}" type="parTrans" cxnId="{9BB82135-D572-423F-BBC4-37B5A5E4F589}">
      <dgm:prSet/>
      <dgm:spPr/>
      <dgm:t>
        <a:bodyPr/>
        <a:lstStyle/>
        <a:p>
          <a:endParaRPr lang="ru-RU"/>
        </a:p>
      </dgm:t>
    </dgm:pt>
    <dgm:pt modelId="{B0DBF6C1-76AB-4BD7-BF05-017D5758EEAB}" type="sibTrans" cxnId="{9BB82135-D572-423F-BBC4-37B5A5E4F589}">
      <dgm:prSet/>
      <dgm:spPr/>
      <dgm:t>
        <a:bodyPr/>
        <a:lstStyle/>
        <a:p>
          <a:endParaRPr lang="ru-RU"/>
        </a:p>
      </dgm:t>
    </dgm:pt>
    <dgm:pt modelId="{F36DB63D-92C8-46CC-AE67-C0EBEE72B2FA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несанкционированный доступ к сведениям, составляющим банковскую тайну на уровне отдельных клиентов — 25%.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7862981-F813-4DA7-91BC-7BFCFF68BDA8}" type="parTrans" cxnId="{37C8B81B-36D0-4217-BDD2-6BCB62197FC5}">
      <dgm:prSet/>
      <dgm:spPr/>
      <dgm:t>
        <a:bodyPr/>
        <a:lstStyle/>
        <a:p>
          <a:endParaRPr lang="ru-RU"/>
        </a:p>
      </dgm:t>
    </dgm:pt>
    <dgm:pt modelId="{B4D39224-546D-4657-8E77-E4111363D8FC}" type="sibTrans" cxnId="{37C8B81B-36D0-4217-BDD2-6BCB62197FC5}">
      <dgm:prSet/>
      <dgm:spPr/>
      <dgm:t>
        <a:bodyPr/>
        <a:lstStyle/>
        <a:p>
          <a:endParaRPr lang="ru-RU"/>
        </a:p>
      </dgm:t>
    </dgm:pt>
    <dgm:pt modelId="{C5305C90-649A-4569-87B4-F99215D137FD}" type="pres">
      <dgm:prSet presAssocID="{52078298-534F-4A31-B7D7-923A987931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9926C9-13F9-4BD4-B407-27B79A025831}" type="pres">
      <dgm:prSet presAssocID="{A3FFE120-5F7F-45C8-8DA1-9BBEEDEB2A2A}" presName="composite" presStyleCnt="0"/>
      <dgm:spPr/>
    </dgm:pt>
    <dgm:pt modelId="{45F15EE7-75D3-4BD9-A18C-82C0DE3F811B}" type="pres">
      <dgm:prSet presAssocID="{A3FFE120-5F7F-45C8-8DA1-9BBEEDEB2A2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67003-4D43-43C7-970A-54FDA91F96D9}" type="pres">
      <dgm:prSet presAssocID="{A3FFE120-5F7F-45C8-8DA1-9BBEEDEB2A2A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9C7191-071C-4401-BA35-72879912E8C6}" type="pres">
      <dgm:prSet presAssocID="{9E7BB338-B8A6-4BC3-91A7-95C06F4C38CD}" presName="sp" presStyleCnt="0"/>
      <dgm:spPr/>
    </dgm:pt>
    <dgm:pt modelId="{95EA5646-3488-4A6E-840E-41BDB0F872FA}" type="pres">
      <dgm:prSet presAssocID="{5B6EAE5C-ED3E-4FB8-BD01-65F29419FE65}" presName="composite" presStyleCnt="0"/>
      <dgm:spPr/>
    </dgm:pt>
    <dgm:pt modelId="{1ADE54BC-DED0-4A82-AEAA-B443F2CC89EC}" type="pres">
      <dgm:prSet presAssocID="{5B6EAE5C-ED3E-4FB8-BD01-65F29419FE6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A0FF7-6A76-4704-8C07-27702EFFC035}" type="pres">
      <dgm:prSet presAssocID="{5B6EAE5C-ED3E-4FB8-BD01-65F29419FE6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91F1B-C919-4153-BD23-B6D6DAFB2BAD}" type="pres">
      <dgm:prSet presAssocID="{2D6654A0-634A-4913-AE46-A96093B1FB06}" presName="sp" presStyleCnt="0"/>
      <dgm:spPr/>
    </dgm:pt>
    <dgm:pt modelId="{78410EF0-9712-4356-B0D3-3D4B26E4FE1D}" type="pres">
      <dgm:prSet presAssocID="{89A15B33-975F-420B-8DEA-9B9AEA1E961D}" presName="composite" presStyleCnt="0"/>
      <dgm:spPr/>
    </dgm:pt>
    <dgm:pt modelId="{8DADA67D-9580-4026-B35E-D103522C2C80}" type="pres">
      <dgm:prSet presAssocID="{89A15B33-975F-420B-8DEA-9B9AEA1E961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3EA66-D5CC-4259-BADD-E9EA334A32B3}" type="pres">
      <dgm:prSet presAssocID="{89A15B33-975F-420B-8DEA-9B9AEA1E961D}" presName="descendantText" presStyleLbl="alignAcc1" presStyleIdx="2" presStyleCnt="4" custLinFactNeighborX="-166" custLinFactNeighborY="16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69A6C-534F-4B3C-935B-DB4057AE1410}" type="pres">
      <dgm:prSet presAssocID="{A223DBA7-5921-47D6-90CB-BFAE300C1E87}" presName="sp" presStyleCnt="0"/>
      <dgm:spPr/>
    </dgm:pt>
    <dgm:pt modelId="{AE31452D-5ADD-475A-ABAB-5D47BF49E79A}" type="pres">
      <dgm:prSet presAssocID="{98AA5802-4559-46C6-A078-FF7721CFBC4B}" presName="composite" presStyleCnt="0"/>
      <dgm:spPr/>
    </dgm:pt>
    <dgm:pt modelId="{47C5933E-364D-4DE8-852B-96E4641A92B9}" type="pres">
      <dgm:prSet presAssocID="{98AA5802-4559-46C6-A078-FF7721CFBC4B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548BC-2016-4268-A6C9-A1A729A2D37A}" type="pres">
      <dgm:prSet presAssocID="{98AA5802-4559-46C6-A078-FF7721CFBC4B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3C8235-7819-4FF8-B6FF-C8B346E39F06}" type="presOf" srcId="{5B6EAE5C-ED3E-4FB8-BD01-65F29419FE65}" destId="{1ADE54BC-DED0-4A82-AEAA-B443F2CC89EC}" srcOrd="0" destOrd="0" presId="urn:microsoft.com/office/officeart/2005/8/layout/chevron2"/>
    <dgm:cxn modelId="{519478D9-551A-4F6D-9C7A-B783EE462F1E}" srcId="{89A15B33-975F-420B-8DEA-9B9AEA1E961D}" destId="{B7949A53-6DD3-41AC-8896-0A35FF55C199}" srcOrd="0" destOrd="0" parTransId="{A0439EB5-CFB3-48E2-8CE9-F0A8D5CE7AE8}" sibTransId="{00C3F7F1-725F-41A8-8092-F9C9AAB5A192}"/>
    <dgm:cxn modelId="{5803D4F0-5368-40DD-A0EB-77929F4F27C6}" type="presOf" srcId="{A3FFE120-5F7F-45C8-8DA1-9BBEEDEB2A2A}" destId="{45F15EE7-75D3-4BD9-A18C-82C0DE3F811B}" srcOrd="0" destOrd="0" presId="urn:microsoft.com/office/officeart/2005/8/layout/chevron2"/>
    <dgm:cxn modelId="{7EE6F0E4-BBE5-4170-96DC-427759D86C5D}" type="presOf" srcId="{F36DB63D-92C8-46CC-AE67-C0EBEE72B2FA}" destId="{192548BC-2016-4268-A6C9-A1A729A2D37A}" srcOrd="0" destOrd="0" presId="urn:microsoft.com/office/officeart/2005/8/layout/chevron2"/>
    <dgm:cxn modelId="{EC0A77C2-7F89-4737-B924-A9B0D3A309A6}" type="presOf" srcId="{98AA5802-4559-46C6-A078-FF7721CFBC4B}" destId="{47C5933E-364D-4DE8-852B-96E4641A92B9}" srcOrd="0" destOrd="0" presId="urn:microsoft.com/office/officeart/2005/8/layout/chevron2"/>
    <dgm:cxn modelId="{5018CB04-5857-45F8-AF35-0EC2C4394DE1}" srcId="{52078298-534F-4A31-B7D7-923A9879317B}" destId="{89A15B33-975F-420B-8DEA-9B9AEA1E961D}" srcOrd="2" destOrd="0" parTransId="{F6C0E312-3A5B-40D0-A9FC-E10FFCE3B32D}" sibTransId="{A223DBA7-5921-47D6-90CB-BFAE300C1E87}"/>
    <dgm:cxn modelId="{8A600250-10D9-4B9E-A75C-D96E6CD1B9C3}" srcId="{52078298-534F-4A31-B7D7-923A9879317B}" destId="{A3FFE120-5F7F-45C8-8DA1-9BBEEDEB2A2A}" srcOrd="0" destOrd="0" parTransId="{8705C165-368D-4E81-86D7-D03838BD1FF0}" sibTransId="{9E7BB338-B8A6-4BC3-91A7-95C06F4C38CD}"/>
    <dgm:cxn modelId="{7C2B97DF-B5B9-40DE-B672-9584994F6BD2}" type="presOf" srcId="{8355838A-E987-4106-ADDE-B3F0C066AB1D}" destId="{B58A0FF7-6A76-4704-8C07-27702EFFC035}" srcOrd="0" destOrd="0" presId="urn:microsoft.com/office/officeart/2005/8/layout/chevron2"/>
    <dgm:cxn modelId="{9BB82135-D572-423F-BBC4-37B5A5E4F589}" srcId="{52078298-534F-4A31-B7D7-923A9879317B}" destId="{98AA5802-4559-46C6-A078-FF7721CFBC4B}" srcOrd="3" destOrd="0" parTransId="{03D08696-7318-49CA-940F-CC081A6FAD5E}" sibTransId="{B0DBF6C1-76AB-4BD7-BF05-017D5758EEAB}"/>
    <dgm:cxn modelId="{E277EA2F-D992-4BC1-952D-FEE9977FB30D}" type="presOf" srcId="{2583EE7E-3CED-4458-A03B-2E78D7BAE4F1}" destId="{E2167003-4D43-43C7-970A-54FDA91F96D9}" srcOrd="0" destOrd="0" presId="urn:microsoft.com/office/officeart/2005/8/layout/chevron2"/>
    <dgm:cxn modelId="{97B4BE8D-93BC-4135-BDAE-02058AD3AF26}" srcId="{A3FFE120-5F7F-45C8-8DA1-9BBEEDEB2A2A}" destId="{2583EE7E-3CED-4458-A03B-2E78D7BAE4F1}" srcOrd="0" destOrd="0" parTransId="{ED5C8479-C36F-485E-963F-DB18164CD55E}" sibTransId="{7D97CEC2-176B-405E-A8A0-948EBCAE9073}"/>
    <dgm:cxn modelId="{A5F09D6F-37E2-43C7-B72D-01E77657DCB9}" srcId="{52078298-534F-4A31-B7D7-923A9879317B}" destId="{5B6EAE5C-ED3E-4FB8-BD01-65F29419FE65}" srcOrd="1" destOrd="0" parTransId="{9A1FC0D7-EED8-4AAA-A620-136B836D6707}" sibTransId="{2D6654A0-634A-4913-AE46-A96093B1FB06}"/>
    <dgm:cxn modelId="{37C8B81B-36D0-4217-BDD2-6BCB62197FC5}" srcId="{98AA5802-4559-46C6-A078-FF7721CFBC4B}" destId="{F36DB63D-92C8-46CC-AE67-C0EBEE72B2FA}" srcOrd="0" destOrd="0" parTransId="{67862981-F813-4DA7-91BC-7BFCFF68BDA8}" sibTransId="{B4D39224-546D-4657-8E77-E4111363D8FC}"/>
    <dgm:cxn modelId="{F2AFD96B-CF02-46D4-8277-E2B2A6EFBFC1}" srcId="{5B6EAE5C-ED3E-4FB8-BD01-65F29419FE65}" destId="{8355838A-E987-4106-ADDE-B3F0C066AB1D}" srcOrd="0" destOrd="0" parTransId="{BDADA35C-0AA8-4517-B0C0-220FA81D023E}" sibTransId="{3030A4F4-43CF-43E8-8648-E67CC17C892D}"/>
    <dgm:cxn modelId="{CC5B513E-9F51-4A06-832A-B5CCD0CB6EDC}" type="presOf" srcId="{89A15B33-975F-420B-8DEA-9B9AEA1E961D}" destId="{8DADA67D-9580-4026-B35E-D103522C2C80}" srcOrd="0" destOrd="0" presId="urn:microsoft.com/office/officeart/2005/8/layout/chevron2"/>
    <dgm:cxn modelId="{E2FF5CDA-879A-4496-96E5-0C176AE00B81}" type="presOf" srcId="{52078298-534F-4A31-B7D7-923A9879317B}" destId="{C5305C90-649A-4569-87B4-F99215D137FD}" srcOrd="0" destOrd="0" presId="urn:microsoft.com/office/officeart/2005/8/layout/chevron2"/>
    <dgm:cxn modelId="{F52969C2-3821-4622-A48E-78AFAD078416}" type="presOf" srcId="{B7949A53-6DD3-41AC-8896-0A35FF55C199}" destId="{E8E3EA66-D5CC-4259-BADD-E9EA334A32B3}" srcOrd="0" destOrd="0" presId="urn:microsoft.com/office/officeart/2005/8/layout/chevron2"/>
    <dgm:cxn modelId="{17C98CB8-4B96-4456-A4E7-0970E6A8300C}" type="presParOf" srcId="{C5305C90-649A-4569-87B4-F99215D137FD}" destId="{129926C9-13F9-4BD4-B407-27B79A025831}" srcOrd="0" destOrd="0" presId="urn:microsoft.com/office/officeart/2005/8/layout/chevron2"/>
    <dgm:cxn modelId="{6080B014-BB84-4DB9-852A-C6696B42B146}" type="presParOf" srcId="{129926C9-13F9-4BD4-B407-27B79A025831}" destId="{45F15EE7-75D3-4BD9-A18C-82C0DE3F811B}" srcOrd="0" destOrd="0" presId="urn:microsoft.com/office/officeart/2005/8/layout/chevron2"/>
    <dgm:cxn modelId="{111371DD-915E-4C19-9216-998AD50CC844}" type="presParOf" srcId="{129926C9-13F9-4BD4-B407-27B79A025831}" destId="{E2167003-4D43-43C7-970A-54FDA91F96D9}" srcOrd="1" destOrd="0" presId="urn:microsoft.com/office/officeart/2005/8/layout/chevron2"/>
    <dgm:cxn modelId="{783ED8ED-725D-4FB2-8313-FA6AC5FFE267}" type="presParOf" srcId="{C5305C90-649A-4569-87B4-F99215D137FD}" destId="{439C7191-071C-4401-BA35-72879912E8C6}" srcOrd="1" destOrd="0" presId="urn:microsoft.com/office/officeart/2005/8/layout/chevron2"/>
    <dgm:cxn modelId="{09E65F8C-D959-4D65-8A2E-A289A1B77314}" type="presParOf" srcId="{C5305C90-649A-4569-87B4-F99215D137FD}" destId="{95EA5646-3488-4A6E-840E-41BDB0F872FA}" srcOrd="2" destOrd="0" presId="urn:microsoft.com/office/officeart/2005/8/layout/chevron2"/>
    <dgm:cxn modelId="{576DA77E-BE39-419A-9588-30A171AC2199}" type="presParOf" srcId="{95EA5646-3488-4A6E-840E-41BDB0F872FA}" destId="{1ADE54BC-DED0-4A82-AEAA-B443F2CC89EC}" srcOrd="0" destOrd="0" presId="urn:microsoft.com/office/officeart/2005/8/layout/chevron2"/>
    <dgm:cxn modelId="{C3800C04-37EF-4B94-9D3B-1C9F36605C84}" type="presParOf" srcId="{95EA5646-3488-4A6E-840E-41BDB0F872FA}" destId="{B58A0FF7-6A76-4704-8C07-27702EFFC035}" srcOrd="1" destOrd="0" presId="urn:microsoft.com/office/officeart/2005/8/layout/chevron2"/>
    <dgm:cxn modelId="{D51CFC86-3840-4836-B002-74A3EB4841EA}" type="presParOf" srcId="{C5305C90-649A-4569-87B4-F99215D137FD}" destId="{9E991F1B-C919-4153-BD23-B6D6DAFB2BAD}" srcOrd="3" destOrd="0" presId="urn:microsoft.com/office/officeart/2005/8/layout/chevron2"/>
    <dgm:cxn modelId="{652EDD66-B9E8-4ECE-8131-B8A6BF5D88FF}" type="presParOf" srcId="{C5305C90-649A-4569-87B4-F99215D137FD}" destId="{78410EF0-9712-4356-B0D3-3D4B26E4FE1D}" srcOrd="4" destOrd="0" presId="urn:microsoft.com/office/officeart/2005/8/layout/chevron2"/>
    <dgm:cxn modelId="{4FEC4341-AC85-4C8E-B246-7B89552AA5FA}" type="presParOf" srcId="{78410EF0-9712-4356-B0D3-3D4B26E4FE1D}" destId="{8DADA67D-9580-4026-B35E-D103522C2C80}" srcOrd="0" destOrd="0" presId="urn:microsoft.com/office/officeart/2005/8/layout/chevron2"/>
    <dgm:cxn modelId="{756EA1C2-896C-4F6A-AFB2-9CCB041190B2}" type="presParOf" srcId="{78410EF0-9712-4356-B0D3-3D4B26E4FE1D}" destId="{E8E3EA66-D5CC-4259-BADD-E9EA334A32B3}" srcOrd="1" destOrd="0" presId="urn:microsoft.com/office/officeart/2005/8/layout/chevron2"/>
    <dgm:cxn modelId="{2DDA337E-08B3-4444-BF50-4591C9F74984}" type="presParOf" srcId="{C5305C90-649A-4569-87B4-F99215D137FD}" destId="{03769A6C-534F-4B3C-935B-DB4057AE1410}" srcOrd="5" destOrd="0" presId="urn:microsoft.com/office/officeart/2005/8/layout/chevron2"/>
    <dgm:cxn modelId="{8B9848EF-BDD5-428D-8FD0-C49CF3735646}" type="presParOf" srcId="{C5305C90-649A-4569-87B4-F99215D137FD}" destId="{AE31452D-5ADD-475A-ABAB-5D47BF49E79A}" srcOrd="6" destOrd="0" presId="urn:microsoft.com/office/officeart/2005/8/layout/chevron2"/>
    <dgm:cxn modelId="{B105C262-9D4B-408A-9DFA-B0FF23B5E805}" type="presParOf" srcId="{AE31452D-5ADD-475A-ABAB-5D47BF49E79A}" destId="{47C5933E-364D-4DE8-852B-96E4641A92B9}" srcOrd="0" destOrd="0" presId="urn:microsoft.com/office/officeart/2005/8/layout/chevron2"/>
    <dgm:cxn modelId="{5445624C-0C5B-4442-8645-BA0C3BA9B54D}" type="presParOf" srcId="{AE31452D-5ADD-475A-ABAB-5D47BF49E79A}" destId="{192548BC-2016-4268-A6C9-A1A729A2D37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3ED524-9077-4C65-9CC1-8450460728D4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9D540A-A7C3-4727-B9DC-EB4532ADE794}">
      <dgm:prSet phldrT="[Текст]"/>
      <dgm:spPr/>
      <dgm:t>
        <a:bodyPr/>
        <a:lstStyle/>
        <a:p>
          <a:r>
            <a:rPr lang="ru-RU" dirty="0" smtClean="0"/>
            <a:t>устанавливая соединение с определенным банком, клиент направляет информацию именно данному банку, а не мошеннику; </a:t>
          </a:r>
          <a:endParaRPr lang="ru-RU" dirty="0"/>
        </a:p>
      </dgm:t>
    </dgm:pt>
    <dgm:pt modelId="{7FBAA6C1-47FF-48E1-B3F3-ED824678C2F3}" type="parTrans" cxnId="{BB743C40-A239-454D-B776-27BB8B81B02E}">
      <dgm:prSet/>
      <dgm:spPr/>
      <dgm:t>
        <a:bodyPr/>
        <a:lstStyle/>
        <a:p>
          <a:endParaRPr lang="ru-RU"/>
        </a:p>
      </dgm:t>
    </dgm:pt>
    <dgm:pt modelId="{97BB57D2-2F71-4789-9995-2667FBD4DA07}" type="sibTrans" cxnId="{BB743C40-A239-454D-B776-27BB8B81B02E}">
      <dgm:prSet/>
      <dgm:spPr/>
      <dgm:t>
        <a:bodyPr/>
        <a:lstStyle/>
        <a:p>
          <a:endParaRPr lang="ru-RU"/>
        </a:p>
      </dgm:t>
    </dgm:pt>
    <dgm:pt modelId="{718C0CC4-C18E-4FDA-ACF8-B7E80395BD16}">
      <dgm:prSet phldrT="[Текст]"/>
      <dgm:spPr/>
      <dgm:t>
        <a:bodyPr/>
        <a:lstStyle/>
        <a:p>
          <a:r>
            <a:rPr lang="ru-RU" dirty="0" smtClean="0"/>
            <a:t>данные, направленные в банк, не будут изменены при пересылке; </a:t>
          </a:r>
          <a:endParaRPr lang="ru-RU" dirty="0"/>
        </a:p>
      </dgm:t>
    </dgm:pt>
    <dgm:pt modelId="{20E2EF3B-B6CD-4978-ABCC-E8662413DD63}" type="parTrans" cxnId="{4FA8053C-E74F-4801-A1BB-A98183E3E9B0}">
      <dgm:prSet/>
      <dgm:spPr/>
      <dgm:t>
        <a:bodyPr/>
        <a:lstStyle/>
        <a:p>
          <a:endParaRPr lang="ru-RU"/>
        </a:p>
      </dgm:t>
    </dgm:pt>
    <dgm:pt modelId="{9BEF10F9-FC71-45FD-A0C7-9F336B7BBB24}" type="sibTrans" cxnId="{4FA8053C-E74F-4801-A1BB-A98183E3E9B0}">
      <dgm:prSet/>
      <dgm:spPr/>
      <dgm:t>
        <a:bodyPr/>
        <a:lstStyle/>
        <a:p>
          <a:endParaRPr lang="ru-RU"/>
        </a:p>
      </dgm:t>
    </dgm:pt>
    <dgm:pt modelId="{30D44901-CBF4-4A30-A5DE-B8254397BD54}">
      <dgm:prSet phldrT="[Текст]"/>
      <dgm:spPr/>
      <dgm:t>
        <a:bodyPr/>
        <a:lstStyle/>
        <a:p>
          <a:r>
            <a:rPr lang="ru-RU" dirty="0" smtClean="0"/>
            <a:t>информация о клиенте и его операциях не будет раскрыта третьим лицам; </a:t>
          </a:r>
          <a:endParaRPr lang="ru-RU" dirty="0"/>
        </a:p>
      </dgm:t>
    </dgm:pt>
    <dgm:pt modelId="{278C46FD-F615-424B-BBB2-597CABAC1E93}" type="parTrans" cxnId="{8F110DD7-B47F-46BF-8314-5BF344F6A4F0}">
      <dgm:prSet/>
      <dgm:spPr/>
      <dgm:t>
        <a:bodyPr/>
        <a:lstStyle/>
        <a:p>
          <a:endParaRPr lang="ru-RU"/>
        </a:p>
      </dgm:t>
    </dgm:pt>
    <dgm:pt modelId="{0C07EC80-F299-4D76-8439-266C27FFA8F4}" type="sibTrans" cxnId="{8F110DD7-B47F-46BF-8314-5BF344F6A4F0}">
      <dgm:prSet/>
      <dgm:spPr/>
      <dgm:t>
        <a:bodyPr/>
        <a:lstStyle/>
        <a:p>
          <a:endParaRPr lang="ru-RU"/>
        </a:p>
      </dgm:t>
    </dgm:pt>
    <dgm:pt modelId="{6155B57E-BCD9-41BC-B4ED-C8123D12C267}">
      <dgm:prSet/>
      <dgm:spPr/>
      <dgm:t>
        <a:bodyPr/>
        <a:lstStyle/>
        <a:p>
          <a:r>
            <a:rPr lang="ru-RU" smtClean="0"/>
            <a:t>отправитель данных в адрес клиента может быть однозначно идентифицирован.</a:t>
          </a:r>
          <a:br>
            <a:rPr lang="ru-RU" smtClean="0"/>
          </a:br>
          <a:endParaRPr lang="ru-RU"/>
        </a:p>
      </dgm:t>
    </dgm:pt>
    <dgm:pt modelId="{45DC8111-B549-4327-A79F-7289ED5574BF}" type="parTrans" cxnId="{1B651FEE-E2D3-4AD0-B031-CA79E98F8835}">
      <dgm:prSet/>
      <dgm:spPr/>
      <dgm:t>
        <a:bodyPr/>
        <a:lstStyle/>
        <a:p>
          <a:endParaRPr lang="ru-RU"/>
        </a:p>
      </dgm:t>
    </dgm:pt>
    <dgm:pt modelId="{2BC844F6-06F6-4DD2-BDF8-B51CAE78159A}" type="sibTrans" cxnId="{1B651FEE-E2D3-4AD0-B031-CA79E98F8835}">
      <dgm:prSet/>
      <dgm:spPr/>
      <dgm:t>
        <a:bodyPr/>
        <a:lstStyle/>
        <a:p>
          <a:endParaRPr lang="ru-RU"/>
        </a:p>
      </dgm:t>
    </dgm:pt>
    <dgm:pt modelId="{C9FF4ED0-5334-42B3-A852-F18C04D0BDA2}" type="pres">
      <dgm:prSet presAssocID="{313ED524-9077-4C65-9CC1-8450460728D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4F70ABC-3D83-4C34-BB47-A7AF27D209C7}" type="pres">
      <dgm:prSet presAssocID="{313ED524-9077-4C65-9CC1-8450460728D4}" presName="Name1" presStyleCnt="0"/>
      <dgm:spPr/>
    </dgm:pt>
    <dgm:pt modelId="{FC100A83-32C5-4266-9E62-1D890B413996}" type="pres">
      <dgm:prSet presAssocID="{313ED524-9077-4C65-9CC1-8450460728D4}" presName="cycle" presStyleCnt="0"/>
      <dgm:spPr/>
    </dgm:pt>
    <dgm:pt modelId="{EF2804ED-C533-493A-A8AC-996CA87F083B}" type="pres">
      <dgm:prSet presAssocID="{313ED524-9077-4C65-9CC1-8450460728D4}" presName="srcNode" presStyleLbl="node1" presStyleIdx="0" presStyleCnt="4"/>
      <dgm:spPr/>
    </dgm:pt>
    <dgm:pt modelId="{8E72A3DD-FED1-408A-9083-2ECA32F085ED}" type="pres">
      <dgm:prSet presAssocID="{313ED524-9077-4C65-9CC1-8450460728D4}" presName="conn" presStyleLbl="parChTrans1D2" presStyleIdx="0" presStyleCnt="1"/>
      <dgm:spPr/>
      <dgm:t>
        <a:bodyPr/>
        <a:lstStyle/>
        <a:p>
          <a:endParaRPr lang="ru-RU"/>
        </a:p>
      </dgm:t>
    </dgm:pt>
    <dgm:pt modelId="{526DBF0D-0895-4B39-AA36-16040F6C0529}" type="pres">
      <dgm:prSet presAssocID="{313ED524-9077-4C65-9CC1-8450460728D4}" presName="extraNode" presStyleLbl="node1" presStyleIdx="0" presStyleCnt="4"/>
      <dgm:spPr/>
    </dgm:pt>
    <dgm:pt modelId="{CBCDF579-8501-4992-AEB3-FA3FA40DFB37}" type="pres">
      <dgm:prSet presAssocID="{313ED524-9077-4C65-9CC1-8450460728D4}" presName="dstNode" presStyleLbl="node1" presStyleIdx="0" presStyleCnt="4"/>
      <dgm:spPr/>
    </dgm:pt>
    <dgm:pt modelId="{269C143B-4E70-4735-AF21-A27E3D7A7F02}" type="pres">
      <dgm:prSet presAssocID="{239D540A-A7C3-4727-B9DC-EB4532ADE794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D98D8F-94AE-4DD0-A7D3-BD7EF389E2E6}" type="pres">
      <dgm:prSet presAssocID="{239D540A-A7C3-4727-B9DC-EB4532ADE794}" presName="accent_1" presStyleCnt="0"/>
      <dgm:spPr/>
    </dgm:pt>
    <dgm:pt modelId="{3E417D85-C7B4-4F77-A905-06D56305F9CE}" type="pres">
      <dgm:prSet presAssocID="{239D540A-A7C3-4727-B9DC-EB4532ADE794}" presName="accentRepeatNode" presStyleLbl="solidFgAcc1" presStyleIdx="0" presStyleCnt="4"/>
      <dgm:spPr/>
    </dgm:pt>
    <dgm:pt modelId="{9F50992E-66B6-4B1A-B750-180AE0CB2B1F}" type="pres">
      <dgm:prSet presAssocID="{718C0CC4-C18E-4FDA-ACF8-B7E80395BD1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38880-D305-4718-BD5C-CBAB8312ABCB}" type="pres">
      <dgm:prSet presAssocID="{718C0CC4-C18E-4FDA-ACF8-B7E80395BD16}" presName="accent_2" presStyleCnt="0"/>
      <dgm:spPr/>
    </dgm:pt>
    <dgm:pt modelId="{3493D6CB-65AD-4CB2-B927-7C691010DDBE}" type="pres">
      <dgm:prSet presAssocID="{718C0CC4-C18E-4FDA-ACF8-B7E80395BD16}" presName="accentRepeatNode" presStyleLbl="solidFgAcc1" presStyleIdx="1" presStyleCnt="4"/>
      <dgm:spPr/>
    </dgm:pt>
    <dgm:pt modelId="{1D886594-133A-4AAE-926F-16F4E8B5EE93}" type="pres">
      <dgm:prSet presAssocID="{30D44901-CBF4-4A30-A5DE-B8254397BD54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B0AE13-4471-4415-888C-76A49B9DA35A}" type="pres">
      <dgm:prSet presAssocID="{30D44901-CBF4-4A30-A5DE-B8254397BD54}" presName="accent_3" presStyleCnt="0"/>
      <dgm:spPr/>
    </dgm:pt>
    <dgm:pt modelId="{11034CE3-DEF2-43FF-89F0-A1C6EACCFB99}" type="pres">
      <dgm:prSet presAssocID="{30D44901-CBF4-4A30-A5DE-B8254397BD54}" presName="accentRepeatNode" presStyleLbl="solidFgAcc1" presStyleIdx="2" presStyleCnt="4"/>
      <dgm:spPr/>
    </dgm:pt>
    <dgm:pt modelId="{F15AAD9F-5C0B-47D0-B0DE-CAB65F378ED8}" type="pres">
      <dgm:prSet presAssocID="{6155B57E-BCD9-41BC-B4ED-C8123D12C267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57235-E41A-4EF6-8875-38DF7BFEAF7C}" type="pres">
      <dgm:prSet presAssocID="{6155B57E-BCD9-41BC-B4ED-C8123D12C267}" presName="accent_4" presStyleCnt="0"/>
      <dgm:spPr/>
    </dgm:pt>
    <dgm:pt modelId="{185884C0-1384-4756-9FB6-AF5A224293DD}" type="pres">
      <dgm:prSet presAssocID="{6155B57E-BCD9-41BC-B4ED-C8123D12C267}" presName="accentRepeatNode" presStyleLbl="solidFgAcc1" presStyleIdx="3" presStyleCnt="4"/>
      <dgm:spPr/>
    </dgm:pt>
  </dgm:ptLst>
  <dgm:cxnLst>
    <dgm:cxn modelId="{CFECF30F-589F-407B-B8D6-016C3C1ECDEA}" type="presOf" srcId="{718C0CC4-C18E-4FDA-ACF8-B7E80395BD16}" destId="{9F50992E-66B6-4B1A-B750-180AE0CB2B1F}" srcOrd="0" destOrd="0" presId="urn:microsoft.com/office/officeart/2008/layout/VerticalCurvedList"/>
    <dgm:cxn modelId="{BB743C40-A239-454D-B776-27BB8B81B02E}" srcId="{313ED524-9077-4C65-9CC1-8450460728D4}" destId="{239D540A-A7C3-4727-B9DC-EB4532ADE794}" srcOrd="0" destOrd="0" parTransId="{7FBAA6C1-47FF-48E1-B3F3-ED824678C2F3}" sibTransId="{97BB57D2-2F71-4789-9995-2667FBD4DA07}"/>
    <dgm:cxn modelId="{E615FED5-7F4A-4E08-BDC0-3505428A3910}" type="presOf" srcId="{30D44901-CBF4-4A30-A5DE-B8254397BD54}" destId="{1D886594-133A-4AAE-926F-16F4E8B5EE93}" srcOrd="0" destOrd="0" presId="urn:microsoft.com/office/officeart/2008/layout/VerticalCurvedList"/>
    <dgm:cxn modelId="{AF75CD92-DBFF-47F9-B298-0F7F250264A6}" type="presOf" srcId="{6155B57E-BCD9-41BC-B4ED-C8123D12C267}" destId="{F15AAD9F-5C0B-47D0-B0DE-CAB65F378ED8}" srcOrd="0" destOrd="0" presId="urn:microsoft.com/office/officeart/2008/layout/VerticalCurvedList"/>
    <dgm:cxn modelId="{1B651FEE-E2D3-4AD0-B031-CA79E98F8835}" srcId="{313ED524-9077-4C65-9CC1-8450460728D4}" destId="{6155B57E-BCD9-41BC-B4ED-C8123D12C267}" srcOrd="3" destOrd="0" parTransId="{45DC8111-B549-4327-A79F-7289ED5574BF}" sibTransId="{2BC844F6-06F6-4DD2-BDF8-B51CAE78159A}"/>
    <dgm:cxn modelId="{4FA8053C-E74F-4801-A1BB-A98183E3E9B0}" srcId="{313ED524-9077-4C65-9CC1-8450460728D4}" destId="{718C0CC4-C18E-4FDA-ACF8-B7E80395BD16}" srcOrd="1" destOrd="0" parTransId="{20E2EF3B-B6CD-4978-ABCC-E8662413DD63}" sibTransId="{9BEF10F9-FC71-45FD-A0C7-9F336B7BBB24}"/>
    <dgm:cxn modelId="{299D9585-7693-43CC-9CD2-5F94A8CC84A8}" type="presOf" srcId="{313ED524-9077-4C65-9CC1-8450460728D4}" destId="{C9FF4ED0-5334-42B3-A852-F18C04D0BDA2}" srcOrd="0" destOrd="0" presId="urn:microsoft.com/office/officeart/2008/layout/VerticalCurvedList"/>
    <dgm:cxn modelId="{8A8C5B80-7568-4E39-9085-53F11D774B3C}" type="presOf" srcId="{97BB57D2-2F71-4789-9995-2667FBD4DA07}" destId="{8E72A3DD-FED1-408A-9083-2ECA32F085ED}" srcOrd="0" destOrd="0" presId="urn:microsoft.com/office/officeart/2008/layout/VerticalCurvedList"/>
    <dgm:cxn modelId="{8F110DD7-B47F-46BF-8314-5BF344F6A4F0}" srcId="{313ED524-9077-4C65-9CC1-8450460728D4}" destId="{30D44901-CBF4-4A30-A5DE-B8254397BD54}" srcOrd="2" destOrd="0" parTransId="{278C46FD-F615-424B-BBB2-597CABAC1E93}" sibTransId="{0C07EC80-F299-4D76-8439-266C27FFA8F4}"/>
    <dgm:cxn modelId="{B4B48438-E7AA-4DA9-A506-60640947B9CA}" type="presOf" srcId="{239D540A-A7C3-4727-B9DC-EB4532ADE794}" destId="{269C143B-4E70-4735-AF21-A27E3D7A7F02}" srcOrd="0" destOrd="0" presId="urn:microsoft.com/office/officeart/2008/layout/VerticalCurvedList"/>
    <dgm:cxn modelId="{E415FD95-2041-43F7-B566-1845D6C5E6DB}" type="presParOf" srcId="{C9FF4ED0-5334-42B3-A852-F18C04D0BDA2}" destId="{C4F70ABC-3D83-4C34-BB47-A7AF27D209C7}" srcOrd="0" destOrd="0" presId="urn:microsoft.com/office/officeart/2008/layout/VerticalCurvedList"/>
    <dgm:cxn modelId="{FF3D6227-69D9-4D6C-A387-7D04FFCFC220}" type="presParOf" srcId="{C4F70ABC-3D83-4C34-BB47-A7AF27D209C7}" destId="{FC100A83-32C5-4266-9E62-1D890B413996}" srcOrd="0" destOrd="0" presId="urn:microsoft.com/office/officeart/2008/layout/VerticalCurvedList"/>
    <dgm:cxn modelId="{DCF3C0DA-C914-4A5A-8E5C-8A35DEA7FD72}" type="presParOf" srcId="{FC100A83-32C5-4266-9E62-1D890B413996}" destId="{EF2804ED-C533-493A-A8AC-996CA87F083B}" srcOrd="0" destOrd="0" presId="urn:microsoft.com/office/officeart/2008/layout/VerticalCurvedList"/>
    <dgm:cxn modelId="{8B03395E-82A7-4176-80CD-214A62809510}" type="presParOf" srcId="{FC100A83-32C5-4266-9E62-1D890B413996}" destId="{8E72A3DD-FED1-408A-9083-2ECA32F085ED}" srcOrd="1" destOrd="0" presId="urn:microsoft.com/office/officeart/2008/layout/VerticalCurvedList"/>
    <dgm:cxn modelId="{4FA4B371-F575-4D8F-9229-5500437C0377}" type="presParOf" srcId="{FC100A83-32C5-4266-9E62-1D890B413996}" destId="{526DBF0D-0895-4B39-AA36-16040F6C0529}" srcOrd="2" destOrd="0" presId="urn:microsoft.com/office/officeart/2008/layout/VerticalCurvedList"/>
    <dgm:cxn modelId="{0E955561-BCC0-47A0-B2E7-CA3AD7AD675E}" type="presParOf" srcId="{FC100A83-32C5-4266-9E62-1D890B413996}" destId="{CBCDF579-8501-4992-AEB3-FA3FA40DFB37}" srcOrd="3" destOrd="0" presId="urn:microsoft.com/office/officeart/2008/layout/VerticalCurvedList"/>
    <dgm:cxn modelId="{9BF69090-681F-4EF5-8ED6-50234D32F3E5}" type="presParOf" srcId="{C4F70ABC-3D83-4C34-BB47-A7AF27D209C7}" destId="{269C143B-4E70-4735-AF21-A27E3D7A7F02}" srcOrd="1" destOrd="0" presId="urn:microsoft.com/office/officeart/2008/layout/VerticalCurvedList"/>
    <dgm:cxn modelId="{896A524A-0AC2-474C-82AC-B630E5AC5BCB}" type="presParOf" srcId="{C4F70ABC-3D83-4C34-BB47-A7AF27D209C7}" destId="{29D98D8F-94AE-4DD0-A7D3-BD7EF389E2E6}" srcOrd="2" destOrd="0" presId="urn:microsoft.com/office/officeart/2008/layout/VerticalCurvedList"/>
    <dgm:cxn modelId="{52CB023C-F216-40B0-B498-F6CAE3874BAB}" type="presParOf" srcId="{29D98D8F-94AE-4DD0-A7D3-BD7EF389E2E6}" destId="{3E417D85-C7B4-4F77-A905-06D56305F9CE}" srcOrd="0" destOrd="0" presId="urn:microsoft.com/office/officeart/2008/layout/VerticalCurvedList"/>
    <dgm:cxn modelId="{08954E34-0F81-4CAC-836F-183D47E72A03}" type="presParOf" srcId="{C4F70ABC-3D83-4C34-BB47-A7AF27D209C7}" destId="{9F50992E-66B6-4B1A-B750-180AE0CB2B1F}" srcOrd="3" destOrd="0" presId="urn:microsoft.com/office/officeart/2008/layout/VerticalCurvedList"/>
    <dgm:cxn modelId="{99C23096-1BE2-4DBF-8F6C-B456721D3290}" type="presParOf" srcId="{C4F70ABC-3D83-4C34-BB47-A7AF27D209C7}" destId="{9DD38880-D305-4718-BD5C-CBAB8312ABCB}" srcOrd="4" destOrd="0" presId="urn:microsoft.com/office/officeart/2008/layout/VerticalCurvedList"/>
    <dgm:cxn modelId="{23EF346A-802A-484E-9AA5-DEFD8C8FF0AF}" type="presParOf" srcId="{9DD38880-D305-4718-BD5C-CBAB8312ABCB}" destId="{3493D6CB-65AD-4CB2-B927-7C691010DDBE}" srcOrd="0" destOrd="0" presId="urn:microsoft.com/office/officeart/2008/layout/VerticalCurvedList"/>
    <dgm:cxn modelId="{EE59C02F-04B8-4864-B8E2-89FA1CD5AA22}" type="presParOf" srcId="{C4F70ABC-3D83-4C34-BB47-A7AF27D209C7}" destId="{1D886594-133A-4AAE-926F-16F4E8B5EE93}" srcOrd="5" destOrd="0" presId="urn:microsoft.com/office/officeart/2008/layout/VerticalCurvedList"/>
    <dgm:cxn modelId="{35972244-AF27-463A-A896-51633EDE6F60}" type="presParOf" srcId="{C4F70ABC-3D83-4C34-BB47-A7AF27D209C7}" destId="{AAB0AE13-4471-4415-888C-76A49B9DA35A}" srcOrd="6" destOrd="0" presId="urn:microsoft.com/office/officeart/2008/layout/VerticalCurvedList"/>
    <dgm:cxn modelId="{A8CEB590-59AE-443A-9B85-449E2F45E9B2}" type="presParOf" srcId="{AAB0AE13-4471-4415-888C-76A49B9DA35A}" destId="{11034CE3-DEF2-43FF-89F0-A1C6EACCFB99}" srcOrd="0" destOrd="0" presId="urn:microsoft.com/office/officeart/2008/layout/VerticalCurvedList"/>
    <dgm:cxn modelId="{4739B9B5-57E0-4191-9585-D66434BF7CBC}" type="presParOf" srcId="{C4F70ABC-3D83-4C34-BB47-A7AF27D209C7}" destId="{F15AAD9F-5C0B-47D0-B0DE-CAB65F378ED8}" srcOrd="7" destOrd="0" presId="urn:microsoft.com/office/officeart/2008/layout/VerticalCurvedList"/>
    <dgm:cxn modelId="{ECB85423-8657-48D6-A7E4-B7A9B2FF441B}" type="presParOf" srcId="{C4F70ABC-3D83-4C34-BB47-A7AF27D209C7}" destId="{86957235-E41A-4EF6-8875-38DF7BFEAF7C}" srcOrd="8" destOrd="0" presId="urn:microsoft.com/office/officeart/2008/layout/VerticalCurvedList"/>
    <dgm:cxn modelId="{30EE2205-3DCC-4FC9-892F-2D0A2E008FB8}" type="presParOf" srcId="{86957235-E41A-4EF6-8875-38DF7BFEAF7C}" destId="{185884C0-1384-4756-9FB6-AF5A224293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33B277-2633-4F5C-9DEA-BA1E962197DC}">
      <dsp:nvSpPr>
        <dsp:cNvPr id="0" name=""/>
        <dsp:cNvSpPr/>
      </dsp:nvSpPr>
      <dsp:spPr>
        <a:xfrm>
          <a:off x="-5903978" y="-903508"/>
          <a:ext cx="7028576" cy="7028576"/>
        </a:xfrm>
        <a:prstGeom prst="blockArc">
          <a:avLst>
            <a:gd name="adj1" fmla="val 18900000"/>
            <a:gd name="adj2" fmla="val 2700000"/>
            <a:gd name="adj3" fmla="val 30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62A6C-3816-452A-B2B4-7DEBBC8512ED}">
      <dsp:nvSpPr>
        <dsp:cNvPr id="0" name=""/>
        <dsp:cNvSpPr/>
      </dsp:nvSpPr>
      <dsp:spPr>
        <a:xfrm>
          <a:off x="491503" y="326243"/>
          <a:ext cx="7535419" cy="652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8242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 виртуальным характером дистанционных банковских операций; </a:t>
          </a:r>
          <a:endParaRPr lang="ru-RU" sz="1900" kern="1200" dirty="0"/>
        </a:p>
      </dsp:txBody>
      <dsp:txXfrm>
        <a:off x="491503" y="326243"/>
        <a:ext cx="7535419" cy="652903"/>
      </dsp:txXfrm>
    </dsp:sp>
    <dsp:sp modelId="{7C5974BF-F601-4329-A637-287D34976C7D}">
      <dsp:nvSpPr>
        <dsp:cNvPr id="0" name=""/>
        <dsp:cNvSpPr/>
      </dsp:nvSpPr>
      <dsp:spPr>
        <a:xfrm>
          <a:off x="83438" y="244630"/>
          <a:ext cx="816129" cy="81612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F100B35-652F-4CC6-9E0A-01035D1AC8A7}">
      <dsp:nvSpPr>
        <dsp:cNvPr id="0" name=""/>
        <dsp:cNvSpPr/>
      </dsp:nvSpPr>
      <dsp:spPr>
        <a:xfrm>
          <a:off x="959355" y="1305285"/>
          <a:ext cx="7067567" cy="652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8242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- общедоступностью «открытых» телекоммуникационных систем;</a:t>
          </a:r>
          <a:endParaRPr lang="ru-RU" sz="1900" kern="1200" dirty="0"/>
        </a:p>
      </dsp:txBody>
      <dsp:txXfrm>
        <a:off x="959355" y="1305285"/>
        <a:ext cx="7067567" cy="652903"/>
      </dsp:txXfrm>
    </dsp:sp>
    <dsp:sp modelId="{9BA31DFE-E0DA-462B-9C35-491D7DA71F35}">
      <dsp:nvSpPr>
        <dsp:cNvPr id="0" name=""/>
        <dsp:cNvSpPr/>
      </dsp:nvSpPr>
      <dsp:spPr>
        <a:xfrm>
          <a:off x="551290" y="1223672"/>
          <a:ext cx="816129" cy="81612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A509783-3558-4FC5-93CF-CE85411DDFD7}">
      <dsp:nvSpPr>
        <dsp:cNvPr id="0" name=""/>
        <dsp:cNvSpPr/>
      </dsp:nvSpPr>
      <dsp:spPr>
        <a:xfrm>
          <a:off x="1102948" y="2284328"/>
          <a:ext cx="6923974" cy="652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8242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-  глобальными масштабами межсетевого операционного взаимодействия;</a:t>
          </a:r>
          <a:endParaRPr lang="ru-RU" sz="1900" kern="1200"/>
        </a:p>
      </dsp:txBody>
      <dsp:txXfrm>
        <a:off x="1102948" y="2284328"/>
        <a:ext cx="6923974" cy="652903"/>
      </dsp:txXfrm>
    </dsp:sp>
    <dsp:sp modelId="{9089D97F-F5C8-4711-A0B6-569262E06CB5}">
      <dsp:nvSpPr>
        <dsp:cNvPr id="0" name=""/>
        <dsp:cNvSpPr/>
      </dsp:nvSpPr>
      <dsp:spPr>
        <a:xfrm>
          <a:off x="694883" y="2202715"/>
          <a:ext cx="816129" cy="81612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F903DDA-A31D-42A2-8D04-9C30E81DA636}">
      <dsp:nvSpPr>
        <dsp:cNvPr id="0" name=""/>
        <dsp:cNvSpPr/>
      </dsp:nvSpPr>
      <dsp:spPr>
        <a:xfrm>
          <a:off x="959355" y="3263370"/>
          <a:ext cx="7067567" cy="652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8242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-  чрезвычайно высокой скоростью выполнения транзакций; </a:t>
          </a:r>
          <a:endParaRPr lang="ru-RU" sz="1900" kern="1200"/>
        </a:p>
      </dsp:txBody>
      <dsp:txXfrm>
        <a:off x="959355" y="3263370"/>
        <a:ext cx="7067567" cy="652903"/>
      </dsp:txXfrm>
    </dsp:sp>
    <dsp:sp modelId="{3016F3DB-5B02-495F-9772-410159D2CCB2}">
      <dsp:nvSpPr>
        <dsp:cNvPr id="0" name=""/>
        <dsp:cNvSpPr/>
      </dsp:nvSpPr>
      <dsp:spPr>
        <a:xfrm>
          <a:off x="551290" y="3181757"/>
          <a:ext cx="816129" cy="81612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571E8D2-0734-4DE7-9F29-D62C3E8302C2}">
      <dsp:nvSpPr>
        <dsp:cNvPr id="0" name=""/>
        <dsp:cNvSpPr/>
      </dsp:nvSpPr>
      <dsp:spPr>
        <a:xfrm>
          <a:off x="491503" y="4242413"/>
          <a:ext cx="7535419" cy="6529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8242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- активным участием фирм — провайдеров услуг в проведении операций.</a:t>
          </a:r>
          <a:endParaRPr lang="ru-RU" sz="1900" kern="1200"/>
        </a:p>
      </dsp:txBody>
      <dsp:txXfrm>
        <a:off x="491503" y="4242413"/>
        <a:ext cx="7535419" cy="652903"/>
      </dsp:txXfrm>
    </dsp:sp>
    <dsp:sp modelId="{0138F2E4-45B8-4E98-B85A-D594CDC71DBC}">
      <dsp:nvSpPr>
        <dsp:cNvPr id="0" name=""/>
        <dsp:cNvSpPr/>
      </dsp:nvSpPr>
      <dsp:spPr>
        <a:xfrm>
          <a:off x="83438" y="4160800"/>
          <a:ext cx="816129" cy="81612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F15EE7-75D3-4BD9-A18C-82C0DE3F811B}">
      <dsp:nvSpPr>
        <dsp:cNvPr id="0" name=""/>
        <dsp:cNvSpPr/>
      </dsp:nvSpPr>
      <dsp:spPr>
        <a:xfrm rot="5400000">
          <a:off x="-211870" y="215063"/>
          <a:ext cx="1412472" cy="98873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1</a:t>
          </a:r>
          <a:endParaRPr lang="ru-RU" sz="2700" kern="1200" dirty="0"/>
        </a:p>
      </dsp:txBody>
      <dsp:txXfrm rot="5400000">
        <a:off x="-211870" y="215063"/>
        <a:ext cx="1412472" cy="988730"/>
      </dsp:txXfrm>
    </dsp:sp>
    <dsp:sp modelId="{E2167003-4D43-43C7-970A-54FDA91F96D9}">
      <dsp:nvSpPr>
        <dsp:cNvPr id="0" name=""/>
        <dsp:cNvSpPr/>
      </dsp:nvSpPr>
      <dsp:spPr>
        <a:xfrm rot="5400000">
          <a:off x="4031755" y="-3039831"/>
          <a:ext cx="918107" cy="70041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кража денежных средств — 30%;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031755" y="-3039831"/>
        <a:ext cx="918107" cy="7004157"/>
      </dsp:txXfrm>
    </dsp:sp>
    <dsp:sp modelId="{1ADE54BC-DED0-4A82-AEAA-B443F2CC89EC}">
      <dsp:nvSpPr>
        <dsp:cNvPr id="0" name=""/>
        <dsp:cNvSpPr/>
      </dsp:nvSpPr>
      <dsp:spPr>
        <a:xfrm rot="5400000">
          <a:off x="-211870" y="1482630"/>
          <a:ext cx="1412472" cy="98873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27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11870" y="1482630"/>
        <a:ext cx="1412472" cy="988730"/>
      </dsp:txXfrm>
    </dsp:sp>
    <dsp:sp modelId="{B58A0FF7-6A76-4704-8C07-27702EFFC035}">
      <dsp:nvSpPr>
        <dsp:cNvPr id="0" name=""/>
        <dsp:cNvSpPr/>
      </dsp:nvSpPr>
      <dsp:spPr>
        <a:xfrm rot="5400000">
          <a:off x="4031755" y="-1772264"/>
          <a:ext cx="918107" cy="70041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несанкционированный доступ к банковской тайне — 15%;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031755" y="-1772264"/>
        <a:ext cx="918107" cy="7004157"/>
      </dsp:txXfrm>
    </dsp:sp>
    <dsp:sp modelId="{8DADA67D-9580-4026-B35E-D103522C2C80}">
      <dsp:nvSpPr>
        <dsp:cNvPr id="0" name=""/>
        <dsp:cNvSpPr/>
      </dsp:nvSpPr>
      <dsp:spPr>
        <a:xfrm rot="5400000">
          <a:off x="-211870" y="2750198"/>
          <a:ext cx="1412472" cy="98873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27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11870" y="2750198"/>
        <a:ext cx="1412472" cy="988730"/>
      </dsp:txXfrm>
    </dsp:sp>
    <dsp:sp modelId="{E8E3EA66-D5CC-4259-BADD-E9EA334A32B3}">
      <dsp:nvSpPr>
        <dsp:cNvPr id="0" name=""/>
        <dsp:cNvSpPr/>
      </dsp:nvSpPr>
      <dsp:spPr>
        <a:xfrm rot="5400000">
          <a:off x="4020128" y="-489668"/>
          <a:ext cx="918107" cy="70041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доступ к файловой системе или СУБД банка — 30%;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020128" y="-489668"/>
        <a:ext cx="918107" cy="7004157"/>
      </dsp:txXfrm>
    </dsp:sp>
    <dsp:sp modelId="{47C5933E-364D-4DE8-852B-96E4641A92B9}">
      <dsp:nvSpPr>
        <dsp:cNvPr id="0" name=""/>
        <dsp:cNvSpPr/>
      </dsp:nvSpPr>
      <dsp:spPr>
        <a:xfrm rot="5400000">
          <a:off x="-211870" y="4017765"/>
          <a:ext cx="1412472" cy="98873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ru-RU" sz="27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211870" y="4017765"/>
        <a:ext cx="1412472" cy="988730"/>
      </dsp:txXfrm>
    </dsp:sp>
    <dsp:sp modelId="{192548BC-2016-4268-A6C9-A1A729A2D37A}">
      <dsp:nvSpPr>
        <dsp:cNvPr id="0" name=""/>
        <dsp:cNvSpPr/>
      </dsp:nvSpPr>
      <dsp:spPr>
        <a:xfrm rot="5400000">
          <a:off x="4031755" y="762869"/>
          <a:ext cx="918107" cy="70041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несанкционированный доступ к сведениям, составляющим банковскую тайну на уровне отдельных клиентов — 25%.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031755" y="762869"/>
        <a:ext cx="918107" cy="700415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72A3DD-FED1-408A-9083-2ECA32F085ED}">
      <dsp:nvSpPr>
        <dsp:cNvPr id="0" name=""/>
        <dsp:cNvSpPr/>
      </dsp:nvSpPr>
      <dsp:spPr>
        <a:xfrm>
          <a:off x="-6117401" y="-935954"/>
          <a:ext cx="7282108" cy="7282108"/>
        </a:xfrm>
        <a:prstGeom prst="blockArc">
          <a:avLst>
            <a:gd name="adj1" fmla="val 18900000"/>
            <a:gd name="adj2" fmla="val 2700000"/>
            <a:gd name="adj3" fmla="val 29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9C143B-4E70-4735-AF21-A27E3D7A7F02}">
      <dsp:nvSpPr>
        <dsp:cNvPr id="0" name=""/>
        <dsp:cNvSpPr/>
      </dsp:nvSpPr>
      <dsp:spPr>
        <a:xfrm>
          <a:off x="609564" y="415936"/>
          <a:ext cx="7204828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6064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устанавливая соединение с определенным банком, клиент направляет информацию именно данному банку, а не мошеннику; </a:t>
          </a:r>
          <a:endParaRPr lang="ru-RU" sz="1700" kern="1200" dirty="0"/>
        </a:p>
      </dsp:txBody>
      <dsp:txXfrm>
        <a:off x="609564" y="415936"/>
        <a:ext cx="7204828" cy="832305"/>
      </dsp:txXfrm>
    </dsp:sp>
    <dsp:sp modelId="{3E417D85-C7B4-4F77-A905-06D56305F9CE}">
      <dsp:nvSpPr>
        <dsp:cNvPr id="0" name=""/>
        <dsp:cNvSpPr/>
      </dsp:nvSpPr>
      <dsp:spPr>
        <a:xfrm>
          <a:off x="89374" y="311898"/>
          <a:ext cx="1040381" cy="10403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F50992E-66B6-4B1A-B750-180AE0CB2B1F}">
      <dsp:nvSpPr>
        <dsp:cNvPr id="0" name=""/>
        <dsp:cNvSpPr/>
      </dsp:nvSpPr>
      <dsp:spPr>
        <a:xfrm>
          <a:off x="1086744" y="1664610"/>
          <a:ext cx="6727648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6064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данные, направленные в банк, не будут изменены при пересылке; </a:t>
          </a:r>
          <a:endParaRPr lang="ru-RU" sz="1700" kern="1200" dirty="0"/>
        </a:p>
      </dsp:txBody>
      <dsp:txXfrm>
        <a:off x="1086744" y="1664610"/>
        <a:ext cx="6727648" cy="832305"/>
      </dsp:txXfrm>
    </dsp:sp>
    <dsp:sp modelId="{3493D6CB-65AD-4CB2-B927-7C691010DDBE}">
      <dsp:nvSpPr>
        <dsp:cNvPr id="0" name=""/>
        <dsp:cNvSpPr/>
      </dsp:nvSpPr>
      <dsp:spPr>
        <a:xfrm>
          <a:off x="566553" y="1560572"/>
          <a:ext cx="1040381" cy="10403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886594-133A-4AAE-926F-16F4E8B5EE93}">
      <dsp:nvSpPr>
        <dsp:cNvPr id="0" name=""/>
        <dsp:cNvSpPr/>
      </dsp:nvSpPr>
      <dsp:spPr>
        <a:xfrm>
          <a:off x="1086744" y="2913284"/>
          <a:ext cx="6727648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6064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информация о клиенте и его операциях не будет раскрыта третьим лицам; </a:t>
          </a:r>
          <a:endParaRPr lang="ru-RU" sz="1700" kern="1200" dirty="0"/>
        </a:p>
      </dsp:txBody>
      <dsp:txXfrm>
        <a:off x="1086744" y="2913284"/>
        <a:ext cx="6727648" cy="832305"/>
      </dsp:txXfrm>
    </dsp:sp>
    <dsp:sp modelId="{11034CE3-DEF2-43FF-89F0-A1C6EACCFB99}">
      <dsp:nvSpPr>
        <dsp:cNvPr id="0" name=""/>
        <dsp:cNvSpPr/>
      </dsp:nvSpPr>
      <dsp:spPr>
        <a:xfrm>
          <a:off x="566553" y="2809246"/>
          <a:ext cx="1040381" cy="10403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5AAD9F-5C0B-47D0-B0DE-CAB65F378ED8}">
      <dsp:nvSpPr>
        <dsp:cNvPr id="0" name=""/>
        <dsp:cNvSpPr/>
      </dsp:nvSpPr>
      <dsp:spPr>
        <a:xfrm>
          <a:off x="609564" y="4161958"/>
          <a:ext cx="7204828" cy="8323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60642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отправитель данных в адрес клиента может быть однозначно идентифицирован.</a:t>
          </a:r>
          <a:br>
            <a:rPr lang="ru-RU" sz="1700" kern="1200" smtClean="0"/>
          </a:br>
          <a:endParaRPr lang="ru-RU" sz="1700" kern="1200"/>
        </a:p>
      </dsp:txBody>
      <dsp:txXfrm>
        <a:off x="609564" y="4161958"/>
        <a:ext cx="7204828" cy="832305"/>
      </dsp:txXfrm>
    </dsp:sp>
    <dsp:sp modelId="{185884C0-1384-4756-9FB6-AF5A224293DD}">
      <dsp:nvSpPr>
        <dsp:cNvPr id="0" name=""/>
        <dsp:cNvSpPr/>
      </dsp:nvSpPr>
      <dsp:spPr>
        <a:xfrm>
          <a:off x="89374" y="4057920"/>
          <a:ext cx="1040381" cy="10403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62D23-D90C-42EC-88E3-B127B25D7A1E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D170B-2CB3-4C91-9EC5-12A2DD79F0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fin.ru/finanalysis/banks/ebank_risks.shtml" TargetMode="External"/><Relationship Id="rId2" Type="http://schemas.openxmlformats.org/officeDocument/2006/relationships/hyperlink" Target="https://center-yf.ru/data/economy/riski-internet-bankinga.php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1611" y="188640"/>
            <a:ext cx="6868384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КАЗАХСКИЙ НАЦИОНАЛЬНЫЙ УНИВЕРСИТЕТ ИМ. АЛЬ-ФАРАБИ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46775" y="1196754"/>
            <a:ext cx="5670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</a:rPr>
              <a:t>Высшая школа экономики и бизнеса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</a:rPr>
              <a:t>Кафедра «Финансы и учет»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4653136"/>
            <a:ext cx="8441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Модуль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Цифровая инфраструктура финансовой среды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Тема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12: «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Риски электронного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банкинга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»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6021288"/>
            <a:ext cx="7378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Дисциплина: </a:t>
            </a:r>
            <a:r>
              <a:rPr lang="ru-RU" b="1" dirty="0" smtClean="0">
                <a:latin typeface="Arial" panose="020B0604020202020204" pitchFamily="34" charset="0"/>
              </a:rPr>
              <a:t>Финансовые услуги банка</a:t>
            </a:r>
            <a:endParaRPr lang="ru-RU" b="1" dirty="0">
              <a:latin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</a:rPr>
              <a:t>Преподаватель: </a:t>
            </a:r>
            <a:r>
              <a:rPr lang="ru-RU" b="1" dirty="0" err="1">
                <a:latin typeface="Arial" panose="020B0604020202020204" pitchFamily="34" charset="0"/>
              </a:rPr>
              <a:t>к.э.н</a:t>
            </a:r>
            <a:r>
              <a:rPr lang="ru-RU" b="1" dirty="0">
                <a:latin typeface="Arial" panose="020B0604020202020204" pitchFamily="34" charset="0"/>
              </a:rPr>
              <a:t>., и.о </a:t>
            </a:r>
            <a:r>
              <a:rPr lang="kk-KZ" b="1" dirty="0">
                <a:latin typeface="Arial" panose="020B0604020202020204" pitchFamily="34" charset="0"/>
              </a:rPr>
              <a:t>д</a:t>
            </a:r>
            <a:r>
              <a:rPr lang="ru-RU" b="1" dirty="0" err="1">
                <a:latin typeface="Arial" panose="020B0604020202020204" pitchFamily="34" charset="0"/>
              </a:rPr>
              <a:t>оцента</a:t>
            </a:r>
            <a:r>
              <a:rPr lang="ru-RU" b="1" dirty="0">
                <a:latin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</a:rPr>
              <a:t>Касенова</a:t>
            </a:r>
            <a:r>
              <a:rPr lang="ru-RU" b="1" dirty="0">
                <a:latin typeface="Arial" panose="020B0604020202020204" pitchFamily="34" charset="0"/>
              </a:rPr>
              <a:t> Г.Е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636912"/>
            <a:ext cx="2019280" cy="19442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85079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261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Последствия реализации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кибератак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интернет банкинга 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720031" y="2639181"/>
            <a:ext cx="5703938" cy="24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6856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 Методы управления рисками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предоставлении услуг интернет-банкинга  существует потенциальная угроза несанкционированного просмотра или изменения финансовой информации по счету клиента или во внутренней сети коммерческого банка. Использование банками современных криптографических систем, соответствующих компьютерных программ и других средств позволяет достигнуть надлежащего уровня безопасности.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301072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 Методы управления рисками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дополнение к стандартным методам построения системы безопасности в ряде случаев эффективным оказывается тестирование используемых в банке технологий третьей стороной, которая на основании соответствующего договора имитирует вторжение хакеров и тем самым выявляет слабые места в системе безопасности.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свидетельствуют о том, что системы более уязвимы к внутренним атакам, чем к внешним, поскольку пользователи внутренних систем обладают знанием этих систем и доступом к ним. Банкам следует иметь надежные средства защиты и обнаружения, чтобы обезопасить свои системы интернет-банкинга  от вторжений как изнутри, так и снаружи.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344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368152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Банк в рамках управления операционным риском при оказании услуг интернет-банкинга  должен гарантировать клиенту следующее: 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3640447"/>
              </p:ext>
            </p:extLst>
          </p:nvPr>
        </p:nvGraphicFramePr>
        <p:xfrm>
          <a:off x="1043608" y="1447800"/>
          <a:ext cx="7890842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149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22432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 Методы управления рисками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3968" y="1196753"/>
            <a:ext cx="4649720" cy="546275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Еще одной составляющей операционного риска является угроза расширения операций по отмыванию денег. Данный вид риска возрастает в силу возможности проведения банковских операций из любой точки планеты независимо от времени суток без специального оборудования, увеличения скорости электронных расчетов и автоматизации процесса осуществления банковских операций. При дистанционном обслуживании через Интернет для банков затруднена идентификация клиентов, отсутствуют личный контакт и контроль со стороны сотрудников банка, как в момент открытия счета, так и при последующем проведении операций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1500" y="4278253"/>
            <a:ext cx="3312368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1500" y="1196752"/>
            <a:ext cx="3256484" cy="2748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7272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 Методы управления рисками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Применение требований конфиденциальности информации к услугам и обслуживанию в форме электронного банкинга представляется критично важным. Проведение банковской деятельности через Интернет делает проблемным обеспечение соответствия этим требованиям. Банки, планирующие открытие новых счетов через Интернет, должны обладать жесткими стандартами в этой области. Также банк обязан установить систему контроля для выявления нетипичных или подозрительных действий, а при необходимости, формировать отчетность о подозрительной деятельности.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859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/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 Методы управления рисками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 flipH="1">
            <a:off x="1331640" y="1412776"/>
            <a:ext cx="7632848" cy="5112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 правило, национальное банковское законодательство предусматривает экономические санкции в отношении зарубежных лиц, осуществляющих свою деятельность на территории страны. В их число входят блокирование счетов и других активов, а также запрет финансовых транзакций. Деятельность в рамках интернет-банкинга  должна соответствовать требованиям этих законов. Банку следует собирать информацию, достаточную для идентификации клиентов и определения, подпадает ли конкретная транзакция под запреты, оговоренные в банковском законодательстве.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4095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368152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 качестве примеров распространенных технических методов и элементов защиты информационной инфраструктуры при использовании систем интернет-банкинга можно привести следующие: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266565"/>
              </p:ext>
            </p:extLst>
          </p:nvPr>
        </p:nvGraphicFramePr>
        <p:xfrm>
          <a:off x="1115616" y="1700806"/>
          <a:ext cx="7920880" cy="4997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280"/>
                <a:gridCol w="7269600"/>
              </a:tblGrid>
              <a:tr h="66899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межсетевой экран (брандмауэр, 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firewall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95571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средства защиты каналов передачи данных (шифрование и контроль целостности электронной цифровой подписи на основе криптографических алгоритмов);</a:t>
                      </a:r>
                      <a:endParaRPr lang="ru-RU" dirty="0"/>
                    </a:p>
                  </a:txBody>
                  <a:tcPr/>
                </a:tc>
              </a:tr>
              <a:tr h="972828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средства защиты на уровне операционной системы (антивирусные средства, средства контроля запуска ОС, приложений, доступа к информационным ресурсам и т.п.);</a:t>
                      </a:r>
                      <a:endParaRPr lang="ru-RU" dirty="0"/>
                    </a:p>
                  </a:txBody>
                  <a:tcPr/>
                </a:tc>
              </a:tr>
              <a:tr h="66899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средства регламентации доступа (идентификация, аутентификация и авторизация);</a:t>
                      </a:r>
                      <a:endParaRPr lang="ru-RU" dirty="0"/>
                    </a:p>
                  </a:txBody>
                  <a:tcPr/>
                </a:tc>
              </a:tr>
              <a:tr h="3875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инфраструктура открытых ключей (PKI,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Infrastructure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ru-RU" dirty="0"/>
                    </a:p>
                  </a:txBody>
                  <a:tcPr/>
                </a:tc>
              </a:tr>
              <a:tr h="38759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виртуальные частные сети (VPN,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Virtual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Network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endParaRPr lang="ru-RU" dirty="0"/>
                    </a:p>
                  </a:txBody>
                  <a:tcPr/>
                </a:tc>
              </a:tr>
              <a:tr h="955713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средства обнаружения и предотвращения вторжений (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Intrusion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Detection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Intrusion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Prevention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5848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 Методы управления рисками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511256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Коммерческим банкам необходимо быть уверенными в том, что их планы по обеспечению непрерывности деловых операций учитывают и те операции, которые проводятся в рамках интернет-банкинга. Регулярная проверка этого плана по обеспечению непрерывности операций, включая стратегии взаимодействия с прессой и общественностью, поможет банку гарантировать, что он способен эффективно и должным образом реагировать на любые негативные проявления со стороны клиентов и средств массовой информации.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44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386928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Источники:</a:t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400" dirty="0" smtClean="0">
                <a:effectLst/>
                <a:latin typeface="Times New Roman" pitchFamily="18" charset="0"/>
                <a:cs typeface="Times New Roman" pitchFamily="18" charset="0"/>
              </a:rPr>
              <a:t>bstudy.net/681422/ekonomika/sposoby_neytralizatsii_riskov_internet_bankinga_obespechenie_informatsionnoy_bezopasnosti_zaschity_operats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u="sng" dirty="0"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ru-RU" sz="2400" u="sng" dirty="0" smtClean="0"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center-yf.ru/data/economy/riski-internet-bankinga.php</a:t>
            </a:r>
            <a:r>
              <a:rPr lang="ru-RU" sz="2400" u="sng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u="sng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u="sng" dirty="0" smtClean="0">
                <a:effectLst/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400" u="sng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>
                <a:effectLst/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sz="2400" u="sng" dirty="0" smtClean="0">
                <a:effectLst/>
                <a:latin typeface="Times New Roman" pitchFamily="18" charset="0"/>
                <a:cs typeface="Times New Roman" pitchFamily="18" charset="0"/>
                <a:hlinkClick r:id="rId3"/>
              </a:rPr>
              <a:t>www.cfin.ru/finanalysis/banks/ebank_risks.shtml</a:t>
            </a:r>
            <a:r>
              <a:rPr lang="ru-RU" sz="2400" u="sng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u="sng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94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060848"/>
            <a:ext cx="7283152" cy="438878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effectLst/>
                <a:latin typeface="Arial" pitchFamily="34" charset="0"/>
                <a:cs typeface="Arial" pitchFamily="34" charset="0"/>
              </a:rPr>
              <a:t>1 </a:t>
            </a:r>
            <a:r>
              <a:rPr lang="ru-RU" sz="3200" dirty="0">
                <a:effectLst/>
                <a:latin typeface="Arial" pitchFamily="34" charset="0"/>
                <a:cs typeface="Arial" pitchFamily="34" charset="0"/>
              </a:rPr>
              <a:t>Виды рисков электронного банкинга</a:t>
            </a:r>
            <a:br>
              <a:rPr lang="ru-RU" sz="3200" dirty="0">
                <a:effectLst/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effectLst/>
                <a:latin typeface="Arial" pitchFamily="34" charset="0"/>
                <a:cs typeface="Arial" pitchFamily="34" charset="0"/>
              </a:rPr>
              <a:t>2 </a:t>
            </a:r>
            <a:r>
              <a:rPr lang="ru-RU" sz="3200" dirty="0">
                <a:effectLst/>
                <a:latin typeface="Arial" pitchFamily="34" charset="0"/>
                <a:cs typeface="Arial" pitchFamily="34" charset="0"/>
              </a:rPr>
              <a:t>Методы управления рисками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68938"/>
            <a:ext cx="4269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Содержание:</a:t>
            </a:r>
            <a:endParaRPr lang="ru-RU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38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Электронный банкинг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И</a:t>
            </a:r>
            <a:r>
              <a:rPr lang="ru-RU" sz="2400" dirty="0" smtClean="0"/>
              <a:t>нтернет-банкинг </a:t>
            </a:r>
            <a:r>
              <a:rPr lang="ru-RU" sz="2400" dirty="0"/>
              <a:t>— это операции, осуществляемые банком в сети, отличающиеся от операций в стандартных банковских отделениях лишь интерактивной формой взаимоотношений с </a:t>
            </a:r>
            <a:r>
              <a:rPr lang="ru-RU" sz="2400" dirty="0" smtClean="0"/>
              <a:t>клиентом.</a:t>
            </a:r>
            <a:endParaRPr lang="ru-RU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068960"/>
            <a:ext cx="6745932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2654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effectLst/>
                <a:latin typeface="Times New Roman" pitchFamily="18" charset="0"/>
                <a:cs typeface="Times New Roman" pitchFamily="18" charset="0"/>
              </a:rPr>
              <a:t>Виды рисков </a:t>
            </a:r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интернет-банкинга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6454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ru-RU" sz="2800" dirty="0"/>
              <a:t>Развитие Интернета и удобных для потребителей электронных технологий, а также предоставление банками все новых видов услуг на конкурентной основе связано не только с получением преимуществ, но и с рисками. </a:t>
            </a:r>
            <a:endParaRPr lang="ru-RU" sz="2800" dirty="0" smtClean="0"/>
          </a:p>
          <a:p>
            <a:pPr algn="just"/>
            <a:r>
              <a:rPr lang="ru-RU" sz="2800" dirty="0" smtClean="0"/>
              <a:t>Интернет-банкинг </a:t>
            </a:r>
            <a:r>
              <a:rPr lang="ru-RU" sz="2800" dirty="0"/>
              <a:t>не меняет природы финансовых рисков. При его проведении банкам приходится сталкиваться с теми же основными видами риска, что и при проведении классических банковских операций (кредитный</a:t>
            </a:r>
            <a:r>
              <a:rPr lang="ru-RU" sz="2800" dirty="0" smtClean="0"/>
              <a:t>, риск </a:t>
            </a:r>
            <a:r>
              <a:rPr lang="ru-RU" sz="2800" dirty="0"/>
              <a:t>ликвидности, рыночный, операционный, правовой).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709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440160"/>
          </a:xfrm>
        </p:spPr>
        <p:txBody>
          <a:bodyPr>
            <a:noAutofit/>
          </a:bodyPr>
          <a:lstStyle/>
          <a:p>
            <a:r>
              <a:rPr lang="ru-RU" sz="2200" dirty="0">
                <a:effectLst/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  <a:t>нтернет-банкинг</a:t>
            </a:r>
            <a:r>
              <a:rPr lang="ru-RU" sz="2200" dirty="0">
                <a:effectLst/>
                <a:latin typeface="Times New Roman" pitchFamily="18" charset="0"/>
                <a:cs typeface="Times New Roman" pitchFamily="18" charset="0"/>
              </a:rPr>
              <a:t>, как правило, на современном технологическом уровне увеличивает подверженность риску и вносит разнообразие в его структуру, что обусловлено: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67208246"/>
              </p:ext>
            </p:extLst>
          </p:nvPr>
        </p:nvGraphicFramePr>
        <p:xfrm>
          <a:off x="1043608" y="1447800"/>
          <a:ext cx="8100392" cy="522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9109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>Риски интернет-банкинга</a:t>
            </a:r>
            <a:endParaRPr lang="ru-RU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514955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403648" y="1268760"/>
            <a:ext cx="6840760" cy="46085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идентификации и анализе рисков интернет-банкинга  необходимо учитывать все компоненты среды, через которые проходят банковские данные кредитной организации и информация ее клиентов, поскольку каждый из этих компонентов в той или иной мере может оказаться источником риска.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6767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22899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/>
              </a:rPr>
              <a:t>К рискам, связанным с интернет-банкингом, с разной степенью воздействия относят: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51125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653796" indent="-571500">
              <a:buFont typeface="+mj-lt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Кредитный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53796" indent="-571500">
              <a:buFont typeface="+mj-lt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процентный</a:t>
            </a:r>
          </a:p>
          <a:p>
            <a:pPr marL="653796" indent="-571500">
              <a:buFont typeface="+mj-lt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фондовый</a:t>
            </a:r>
          </a:p>
          <a:p>
            <a:pPr marL="653796" indent="-571500">
              <a:buFont typeface="+mj-lt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валютный</a:t>
            </a:r>
          </a:p>
          <a:p>
            <a:pPr marL="653796" indent="-571500">
              <a:buFont typeface="+mj-lt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операционный</a:t>
            </a:r>
          </a:p>
          <a:p>
            <a:pPr marL="653796" indent="-571500">
              <a:buFont typeface="+mj-lt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стратегический</a:t>
            </a:r>
          </a:p>
          <a:p>
            <a:pPr marL="653796" indent="-571500">
              <a:buFont typeface="+mj-lt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репутационный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653796" indent="-571500">
              <a:buFont typeface="+mj-lt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правовой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53796" indent="-571500">
              <a:buFont typeface="+mj-lt"/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риск ликвидности.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этом указанные виды рисков не являются, исчерпывающими.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65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Риски интернет банкинга</a:t>
            </a:r>
            <a:endParaRPr lang="ru-RU" b="1" dirty="0">
              <a:solidFill>
                <a:schemeClr val="accent6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Анализ исследований, проводимых компаниями – аналитиками в области информационной безопасности, показывает, что основными причинами нарушения безопасности данных и бесперебойности обработки информационных потоков в интернет банкинге являются целенаправленные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кибератаки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злоумышленников.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Причиной таких атак, в подавляющем большинстве случаев, является коммерческий интерес, для маскировки которого злоумышленниками часто используется политический контекст. </a:t>
            </a:r>
          </a:p>
        </p:txBody>
      </p:sp>
    </p:spTree>
    <p:extLst>
      <p:ext uri="{BB962C8B-B14F-4D97-AF65-F5344CB8AC3E}">
        <p14:creationId xmlns:p14="http://schemas.microsoft.com/office/powerpoint/2010/main" xmlns="" val="323942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115212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/>
              </a:rPr>
              <a:t>Основными последствиями реализации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effectLst/>
              </a:rPr>
              <a:t>кибератак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/>
              </a:rPr>
              <a:t> являются:  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10736820"/>
              </p:ext>
            </p:extLst>
          </p:nvPr>
        </p:nvGraphicFramePr>
        <p:xfrm>
          <a:off x="1115616" y="1447800"/>
          <a:ext cx="7992888" cy="522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6498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903</Words>
  <Application>Microsoft Office PowerPoint</Application>
  <PresentationFormat>Экран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КАЗАХСКИЙ НАЦИОНАЛЬНЫЙ УНИВЕРСИТЕТ ИМ. АЛЬ-ФАРАБИ</vt:lpstr>
      <vt:lpstr>1 Виды рисков электронного банкинга 2 Методы управления рисками </vt:lpstr>
      <vt:lpstr>Электронный банкинг</vt:lpstr>
      <vt:lpstr>Виды рисков интернет-банкинга</vt:lpstr>
      <vt:lpstr>Интернет-банкинг, как правило, на современном технологическом уровне увеличивает подверженность риску и вносит разнообразие в его структуру, что обусловлено: </vt:lpstr>
      <vt:lpstr>Риски интернет-банкинга</vt:lpstr>
      <vt:lpstr>К рискам, связанным с интернет-банкингом, с разной степенью воздействия относят: </vt:lpstr>
      <vt:lpstr>Риски интернет банкинга</vt:lpstr>
      <vt:lpstr>Основными последствиями реализации кибератак являются:  </vt:lpstr>
      <vt:lpstr>Последствия реализации кибератак на системы интернет банкинга .</vt:lpstr>
      <vt:lpstr>2 Методы управления рисками</vt:lpstr>
      <vt:lpstr>2 Методы управления рисками</vt:lpstr>
      <vt:lpstr>Банк в рамках управления операционным риском при оказании услуг интернет-банкинга  должен гарантировать клиенту следующее: </vt:lpstr>
      <vt:lpstr>2 Методы управления рисками</vt:lpstr>
      <vt:lpstr>2 Методы управления рисками</vt:lpstr>
      <vt:lpstr>2 Методы управления рисками</vt:lpstr>
      <vt:lpstr>В качестве примеров распространенных технических методов и элементов защиты информационной инфраструктуры при использовании систем интернет-банкинга можно привести следующие:</vt:lpstr>
      <vt:lpstr>2 Методы управления рисками</vt:lpstr>
      <vt:lpstr>Источники: 1.https://bstudy.net/681422/ekonomika/sposoby_neytralizatsii_riskov_internet_bankinga_obespechenie_informatsionnoy_bezopasnosti_zaschity_operats 2. https://center-yf.ru/data/economy/riski-internet-bankinga.php 3. https://www.cfin.ru/finanalysis/banks/ebank_risks.shtml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112</dc:creator>
  <cp:lastModifiedBy>Гульмира</cp:lastModifiedBy>
  <cp:revision>15</cp:revision>
  <dcterms:created xsi:type="dcterms:W3CDTF">2020-09-28T05:53:35Z</dcterms:created>
  <dcterms:modified xsi:type="dcterms:W3CDTF">2020-11-01T15:53:15Z</dcterms:modified>
</cp:coreProperties>
</file>